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7" r:id="rId5"/>
    <p:sldId id="260" r:id="rId6"/>
    <p:sldId id="271" r:id="rId7"/>
    <p:sldId id="273" r:id="rId8"/>
    <p:sldId id="259" r:id="rId9"/>
    <p:sldId id="298" r:id="rId10"/>
    <p:sldId id="274" r:id="rId11"/>
    <p:sldId id="295" r:id="rId12"/>
    <p:sldId id="282" r:id="rId13"/>
    <p:sldId id="281" r:id="rId14"/>
    <p:sldId id="284" r:id="rId15"/>
    <p:sldId id="283" r:id="rId16"/>
    <p:sldId id="294" r:id="rId17"/>
    <p:sldId id="288" r:id="rId18"/>
    <p:sldId id="280" r:id="rId19"/>
    <p:sldId id="299" r:id="rId20"/>
    <p:sldId id="300" r:id="rId21"/>
    <p:sldId id="286" r:id="rId22"/>
    <p:sldId id="297" r:id="rId23"/>
    <p:sldId id="285" r:id="rId24"/>
    <p:sldId id="278" r:id="rId25"/>
    <p:sldId id="279" r:id="rId26"/>
    <p:sldId id="293" r:id="rId27"/>
    <p:sldId id="270" r:id="rId28"/>
    <p:sldId id="296" r:id="rId29"/>
    <p:sldId id="290" r:id="rId30"/>
    <p:sldId id="291"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F909BB9-FFC0-4DE5-B033-B4A76C117287}">
          <p14:sldIdLst>
            <p14:sldId id="257"/>
            <p14:sldId id="260"/>
          </p14:sldIdLst>
        </p14:section>
        <p14:section name="Zusammenfassungsabschnitt" id="{F81C334C-BD60-46FD-A8D4-1A9850A55D0A}">
          <p14:sldIdLst>
            <p14:sldId id="271"/>
          </p14:sldIdLst>
        </p14:section>
        <p14:section name="Einleitung" id="{BB023CCB-AE35-4259-8B8D-3AD4A8B7C060}">
          <p14:sldIdLst>
            <p14:sldId id="273"/>
          </p14:sldIdLst>
        </p14:section>
        <p14:section name="Generative Modelle" id="{423BD024-9CE9-4C03-9500-51D62CEAB9E2}">
          <p14:sldIdLst>
            <p14:sldId id="259"/>
            <p14:sldId id="298"/>
            <p14:sldId id="274"/>
          </p14:sldIdLst>
        </p14:section>
        <p14:section name="Large Language Models" id="{B6FFE4E7-EAE4-42CA-93C4-0DC35D4D7D62}">
          <p14:sldIdLst>
            <p14:sldId id="295"/>
            <p14:sldId id="282"/>
            <p14:sldId id="281"/>
            <p14:sldId id="284"/>
            <p14:sldId id="283"/>
            <p14:sldId id="294"/>
            <p14:sldId id="288"/>
            <p14:sldId id="280"/>
            <p14:sldId id="299"/>
            <p14:sldId id="300"/>
            <p14:sldId id="286"/>
          </p14:sldIdLst>
        </p14:section>
        <p14:section name="Kosten und Sicherheit" id="{8B6BA0DE-1AB2-40FE-AC74-5145A29F47C4}">
          <p14:sldIdLst>
            <p14:sldId id="297"/>
            <p14:sldId id="285"/>
            <p14:sldId id="278"/>
            <p14:sldId id="279"/>
            <p14:sldId id="293"/>
          </p14:sldIdLst>
        </p14:section>
        <p14:section name="Anwendungen im Alltag" id="{9BE0C317-5CFD-4521-AE86-BEB3BC355E1D}">
          <p14:sldIdLst>
            <p14:sldId id="270"/>
            <p14:sldId id="296"/>
            <p14:sldId id="290"/>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3BFA4-77C2-46F5-8864-116B52BB0C0F}" v="8859" dt="2024-06-06T18:13:19.7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66" autoAdjust="0"/>
  </p:normalViewPr>
  <p:slideViewPr>
    <p:cSldViewPr snapToGrid="0">
      <p:cViewPr varScale="1">
        <p:scale>
          <a:sx n="86" d="100"/>
          <a:sy n="86" d="100"/>
        </p:scale>
        <p:origin x="15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que Negele" userId="b18ceb89-e1f0-43a5-8f47-5c4767cd227c" providerId="ADAL" clId="{45D3BFA4-77C2-46F5-8864-116B52BB0C0F}"/>
    <pc:docChg chg="undo redo custSel addSld delSld modSld sldOrd addSection modSection modShowInfo">
      <pc:chgData name="Dominique Negele" userId="b18ceb89-e1f0-43a5-8f47-5c4767cd227c" providerId="ADAL" clId="{45D3BFA4-77C2-46F5-8864-116B52BB0C0F}" dt="2024-06-06T18:21:12.533" v="13639"/>
      <pc:docMkLst>
        <pc:docMk/>
      </pc:docMkLst>
      <pc:sldChg chg="new del">
        <pc:chgData name="Dominique Negele" userId="b18ceb89-e1f0-43a5-8f47-5c4767cd227c" providerId="ADAL" clId="{45D3BFA4-77C2-46F5-8864-116B52BB0C0F}" dt="2024-06-01T12:03:21.343" v="2" actId="47"/>
        <pc:sldMkLst>
          <pc:docMk/>
          <pc:sldMk cId="4006644708" sldId="256"/>
        </pc:sldMkLst>
      </pc:sldChg>
      <pc:sldChg chg="modSp add mod">
        <pc:chgData name="Dominique Negele" userId="b18ceb89-e1f0-43a5-8f47-5c4767cd227c" providerId="ADAL" clId="{45D3BFA4-77C2-46F5-8864-116B52BB0C0F}" dt="2024-06-01T12:04:47.781" v="104" actId="20577"/>
        <pc:sldMkLst>
          <pc:docMk/>
          <pc:sldMk cId="2513136349" sldId="257"/>
        </pc:sldMkLst>
        <pc:spChg chg="mod">
          <ac:chgData name="Dominique Negele" userId="b18ceb89-e1f0-43a5-8f47-5c4767cd227c" providerId="ADAL" clId="{45D3BFA4-77C2-46F5-8864-116B52BB0C0F}" dt="2024-06-01T12:03:32.708" v="43" actId="20577"/>
          <ac:spMkLst>
            <pc:docMk/>
            <pc:sldMk cId="2513136349" sldId="257"/>
            <ac:spMk id="6" creationId="{D78F9819-AF87-4FDB-BBED-F9395B341B2E}"/>
          </ac:spMkLst>
        </pc:spChg>
        <pc:spChg chg="mod">
          <ac:chgData name="Dominique Negele" userId="b18ceb89-e1f0-43a5-8f47-5c4767cd227c" providerId="ADAL" clId="{45D3BFA4-77C2-46F5-8864-116B52BB0C0F}" dt="2024-06-01T12:04:47.781" v="104" actId="20577"/>
          <ac:spMkLst>
            <pc:docMk/>
            <pc:sldMk cId="2513136349" sldId="257"/>
            <ac:spMk id="9" creationId="{3269DC94-C12C-4ED9-96BD-FC3F57617F99}"/>
          </ac:spMkLst>
        </pc:spChg>
      </pc:sldChg>
      <pc:sldChg chg="new del">
        <pc:chgData name="Dominique Negele" userId="b18ceb89-e1f0-43a5-8f47-5c4767cd227c" providerId="ADAL" clId="{45D3BFA4-77C2-46F5-8864-116B52BB0C0F}" dt="2024-06-01T12:04:54.524" v="106" actId="47"/>
        <pc:sldMkLst>
          <pc:docMk/>
          <pc:sldMk cId="1115649730" sldId="258"/>
        </pc:sldMkLst>
      </pc:sldChg>
      <pc:sldChg chg="addSp delSp modSp add mod">
        <pc:chgData name="Dominique Negele" userId="b18ceb89-e1f0-43a5-8f47-5c4767cd227c" providerId="ADAL" clId="{45D3BFA4-77C2-46F5-8864-116B52BB0C0F}" dt="2024-06-04T11:58:32.650" v="13537" actId="164"/>
        <pc:sldMkLst>
          <pc:docMk/>
          <pc:sldMk cId="75887916" sldId="259"/>
        </pc:sldMkLst>
        <pc:spChg chg="mod topLvl">
          <ac:chgData name="Dominique Negele" userId="b18ceb89-e1f0-43a5-8f47-5c4767cd227c" providerId="ADAL" clId="{45D3BFA4-77C2-46F5-8864-116B52BB0C0F}" dt="2024-06-04T11:58:32.650" v="13537" actId="164"/>
          <ac:spMkLst>
            <pc:docMk/>
            <pc:sldMk cId="75887916" sldId="259"/>
            <ac:spMk id="2" creationId="{AC33B5FC-9103-4DFB-A4DF-1B03B4F937CF}"/>
          </ac:spMkLst>
        </pc:spChg>
        <pc:spChg chg="mod">
          <ac:chgData name="Dominique Negele" userId="b18ceb89-e1f0-43a5-8f47-5c4767cd227c" providerId="ADAL" clId="{45D3BFA4-77C2-46F5-8864-116B52BB0C0F}" dt="2024-06-01T12:11:21.152" v="414" actId="20577"/>
          <ac:spMkLst>
            <pc:docMk/>
            <pc:sldMk cId="75887916" sldId="259"/>
            <ac:spMk id="5" creationId="{3EC29EBE-D32B-48EC-870B-89F9EB255B03}"/>
          </ac:spMkLst>
        </pc:spChg>
        <pc:spChg chg="mod">
          <ac:chgData name="Dominique Negele" userId="b18ceb89-e1f0-43a5-8f47-5c4767cd227c" providerId="ADAL" clId="{45D3BFA4-77C2-46F5-8864-116B52BB0C0F}" dt="2024-06-01T14:19:32.224" v="1282" actId="20577"/>
          <ac:spMkLst>
            <pc:docMk/>
            <pc:sldMk cId="75887916" sldId="259"/>
            <ac:spMk id="6" creationId="{0A91ECB7-85F6-4D56-933D-6936A4113FFF}"/>
          </ac:spMkLst>
        </pc:spChg>
        <pc:spChg chg="add mod ord topLvl">
          <ac:chgData name="Dominique Negele" userId="b18ceb89-e1f0-43a5-8f47-5c4767cd227c" providerId="ADAL" clId="{45D3BFA4-77C2-46F5-8864-116B52BB0C0F}" dt="2024-06-04T11:58:17.817" v="13527" actId="164"/>
          <ac:spMkLst>
            <pc:docMk/>
            <pc:sldMk cId="75887916" sldId="259"/>
            <ac:spMk id="12" creationId="{E14C7E4F-1C47-9735-14C8-9C1BAF54431F}"/>
          </ac:spMkLst>
        </pc:spChg>
        <pc:grpChg chg="add del mod ord">
          <ac:chgData name="Dominique Negele" userId="b18ceb89-e1f0-43a5-8f47-5c4767cd227c" providerId="ADAL" clId="{45D3BFA4-77C2-46F5-8864-116B52BB0C0F}" dt="2024-06-04T11:57:57.562" v="13523" actId="165"/>
          <ac:grpSpMkLst>
            <pc:docMk/>
            <pc:sldMk cId="75887916" sldId="259"/>
            <ac:grpSpMk id="3" creationId="{00ECFF75-148F-F92C-39E8-BA7973526A48}"/>
          </ac:grpSpMkLst>
        </pc:grpChg>
        <pc:grpChg chg="add mod ord">
          <ac:chgData name="Dominique Negele" userId="b18ceb89-e1f0-43a5-8f47-5c4767cd227c" providerId="ADAL" clId="{45D3BFA4-77C2-46F5-8864-116B52BB0C0F}" dt="2024-06-04T11:58:32.650" v="13537" actId="164"/>
          <ac:grpSpMkLst>
            <pc:docMk/>
            <pc:sldMk cId="75887916" sldId="259"/>
            <ac:grpSpMk id="4" creationId="{CA7ED2E2-E090-C231-F805-475A0C049A2E}"/>
          </ac:grpSpMkLst>
        </pc:grpChg>
        <pc:grpChg chg="add mod">
          <ac:chgData name="Dominique Negele" userId="b18ceb89-e1f0-43a5-8f47-5c4767cd227c" providerId="ADAL" clId="{45D3BFA4-77C2-46F5-8864-116B52BB0C0F}" dt="2024-06-04T11:58:32.650" v="13537" actId="164"/>
          <ac:grpSpMkLst>
            <pc:docMk/>
            <pc:sldMk cId="75887916" sldId="259"/>
            <ac:grpSpMk id="7" creationId="{FD8184E6-EE34-A3D6-E2A7-B507BE6CE37A}"/>
          </ac:grpSpMkLst>
        </pc:grpChg>
        <pc:picChg chg="add del mod">
          <ac:chgData name="Dominique Negele" userId="b18ceb89-e1f0-43a5-8f47-5c4767cd227c" providerId="ADAL" clId="{45D3BFA4-77C2-46F5-8864-116B52BB0C0F}" dt="2024-06-01T12:13:41.533" v="467" actId="478"/>
          <ac:picMkLst>
            <pc:docMk/>
            <pc:sldMk cId="75887916" sldId="259"/>
            <ac:picMk id="4" creationId="{40BED902-50B1-F5E5-E4BE-569B450E2AB4}"/>
          </ac:picMkLst>
        </pc:picChg>
        <pc:picChg chg="add mod ord topLvl">
          <ac:chgData name="Dominique Negele" userId="b18ceb89-e1f0-43a5-8f47-5c4767cd227c" providerId="ADAL" clId="{45D3BFA4-77C2-46F5-8864-116B52BB0C0F}" dt="2024-06-04T11:58:17.817" v="13527" actId="164"/>
          <ac:picMkLst>
            <pc:docMk/>
            <pc:sldMk cId="75887916" sldId="259"/>
            <ac:picMk id="8" creationId="{39107783-817C-D2EE-EEDA-4BFBDF6E542D}"/>
          </ac:picMkLst>
        </pc:picChg>
        <pc:picChg chg="add mod ord">
          <ac:chgData name="Dominique Negele" userId="b18ceb89-e1f0-43a5-8f47-5c4767cd227c" providerId="ADAL" clId="{45D3BFA4-77C2-46F5-8864-116B52BB0C0F}" dt="2024-06-04T11:58:32.650" v="13537" actId="164"/>
          <ac:picMkLst>
            <pc:docMk/>
            <pc:sldMk cId="75887916" sldId="259"/>
            <ac:picMk id="10" creationId="{7D3FDFCA-76FB-2EC0-7B68-0DFA1E6A5C0B}"/>
          </ac:picMkLst>
        </pc:picChg>
        <pc:picChg chg="del">
          <ac:chgData name="Dominique Negele" userId="b18ceb89-e1f0-43a5-8f47-5c4767cd227c" providerId="ADAL" clId="{45D3BFA4-77C2-46F5-8864-116B52BB0C0F}" dt="2024-06-01T12:16:14.892" v="468" actId="478"/>
          <ac:picMkLst>
            <pc:docMk/>
            <pc:sldMk cId="75887916" sldId="259"/>
            <ac:picMk id="11" creationId="{A32B764B-4FB0-7488-BCC8-C2CA7BFCF267}"/>
          </ac:picMkLst>
        </pc:picChg>
        <pc:picChg chg="del">
          <ac:chgData name="Dominique Negele" userId="b18ceb89-e1f0-43a5-8f47-5c4767cd227c" providerId="ADAL" clId="{45D3BFA4-77C2-46F5-8864-116B52BB0C0F}" dt="2024-06-01T12:16:16.637" v="469" actId="478"/>
          <ac:picMkLst>
            <pc:docMk/>
            <pc:sldMk cId="75887916" sldId="259"/>
            <ac:picMk id="13" creationId="{BA1368D7-6489-1081-5BE8-8BEF7AEAB077}"/>
          </ac:picMkLst>
        </pc:picChg>
        <pc:picChg chg="add mod topLvl">
          <ac:chgData name="Dominique Negele" userId="b18ceb89-e1f0-43a5-8f47-5c4767cd227c" providerId="ADAL" clId="{45D3BFA4-77C2-46F5-8864-116B52BB0C0F}" dt="2024-06-04T11:58:32.650" v="13537" actId="164"/>
          <ac:picMkLst>
            <pc:docMk/>
            <pc:sldMk cId="75887916" sldId="259"/>
            <ac:picMk id="15" creationId="{59C5E12F-FAC6-5DF8-4EB4-A191A5B0FC0B}"/>
          </ac:picMkLst>
        </pc:picChg>
      </pc:sldChg>
      <pc:sldChg chg="modSp add mod setBg modAnim">
        <pc:chgData name="Dominique Negele" userId="b18ceb89-e1f0-43a5-8f47-5c4767cd227c" providerId="ADAL" clId="{45D3BFA4-77C2-46F5-8864-116B52BB0C0F}" dt="2024-06-03T13:33:57.716" v="10180"/>
        <pc:sldMkLst>
          <pc:docMk/>
          <pc:sldMk cId="3225215352" sldId="260"/>
        </pc:sldMkLst>
        <pc:spChg chg="mod">
          <ac:chgData name="Dominique Negele" userId="b18ceb89-e1f0-43a5-8f47-5c4767cd227c" providerId="ADAL" clId="{45D3BFA4-77C2-46F5-8864-116B52BB0C0F}" dt="2024-06-01T12:07:28.307" v="127" actId="20577"/>
          <ac:spMkLst>
            <pc:docMk/>
            <pc:sldMk cId="3225215352" sldId="260"/>
            <ac:spMk id="5" creationId="{A3FEDDEB-3035-4ADB-A8AB-FC527A7B34E6}"/>
          </ac:spMkLst>
        </pc:spChg>
        <pc:spChg chg="mod">
          <ac:chgData name="Dominique Negele" userId="b18ceb89-e1f0-43a5-8f47-5c4767cd227c" providerId="ADAL" clId="{45D3BFA4-77C2-46F5-8864-116B52BB0C0F}" dt="2024-06-03T09:25:59.755" v="5422" actId="20577"/>
          <ac:spMkLst>
            <pc:docMk/>
            <pc:sldMk cId="3225215352" sldId="260"/>
            <ac:spMk id="6" creationId="{E8730CBD-699F-44F3-8633-DADDB2A3BC31}"/>
          </ac:spMkLst>
        </pc:spChg>
      </pc:sldChg>
      <pc:sldChg chg="delSp modSp add del mod ord">
        <pc:chgData name="Dominique Negele" userId="b18ceb89-e1f0-43a5-8f47-5c4767cd227c" providerId="ADAL" clId="{45D3BFA4-77C2-46F5-8864-116B52BB0C0F}" dt="2024-06-01T12:29:19.005" v="725" actId="47"/>
        <pc:sldMkLst>
          <pc:docMk/>
          <pc:sldMk cId="4036832825" sldId="269"/>
        </pc:sldMkLst>
        <pc:graphicFrameChg chg="del mod">
          <ac:chgData name="Dominique Negele" userId="b18ceb89-e1f0-43a5-8f47-5c4767cd227c" providerId="ADAL" clId="{45D3BFA4-77C2-46F5-8864-116B52BB0C0F}" dt="2024-06-01T12:28:35.053" v="710" actId="478"/>
          <ac:graphicFrameMkLst>
            <pc:docMk/>
            <pc:sldMk cId="4036832825" sldId="269"/>
            <ac:graphicFrameMk id="5" creationId="{F1039BCE-B38A-1429-B905-CFAD30B94DBD}"/>
          </ac:graphicFrameMkLst>
        </pc:graphicFrameChg>
        <pc:graphicFrameChg chg="del">
          <ac:chgData name="Dominique Negele" userId="b18ceb89-e1f0-43a5-8f47-5c4767cd227c" providerId="ADAL" clId="{45D3BFA4-77C2-46F5-8864-116B52BB0C0F}" dt="2024-06-01T12:28:34.305" v="708" actId="478"/>
          <ac:graphicFrameMkLst>
            <pc:docMk/>
            <pc:sldMk cId="4036832825" sldId="269"/>
            <ac:graphicFrameMk id="7" creationId="{EEB332FB-5BC4-D10B-A4E7-D431B15CB256}"/>
          </ac:graphicFrameMkLst>
        </pc:graphicFrameChg>
        <pc:graphicFrameChg chg="del">
          <ac:chgData name="Dominique Negele" userId="b18ceb89-e1f0-43a5-8f47-5c4767cd227c" providerId="ADAL" clId="{45D3BFA4-77C2-46F5-8864-116B52BB0C0F}" dt="2024-06-01T12:28:32.582" v="705" actId="478"/>
          <ac:graphicFrameMkLst>
            <pc:docMk/>
            <pc:sldMk cId="4036832825" sldId="269"/>
            <ac:graphicFrameMk id="9" creationId="{F403476D-D6FE-D9EB-88BB-2B35687BBE49}"/>
          </ac:graphicFrameMkLst>
        </pc:graphicFrameChg>
        <pc:graphicFrameChg chg="del">
          <ac:chgData name="Dominique Negele" userId="b18ceb89-e1f0-43a5-8f47-5c4767cd227c" providerId="ADAL" clId="{45D3BFA4-77C2-46F5-8864-116B52BB0C0F}" dt="2024-06-01T12:28:33.825" v="707" actId="478"/>
          <ac:graphicFrameMkLst>
            <pc:docMk/>
            <pc:sldMk cId="4036832825" sldId="269"/>
            <ac:graphicFrameMk id="10" creationId="{72E81492-02F0-44FC-83D0-193C669AA0E4}"/>
          </ac:graphicFrameMkLst>
        </pc:graphicFrameChg>
        <pc:graphicFrameChg chg="del">
          <ac:chgData name="Dominique Negele" userId="b18ceb89-e1f0-43a5-8f47-5c4767cd227c" providerId="ADAL" clId="{45D3BFA4-77C2-46F5-8864-116B52BB0C0F}" dt="2024-06-01T12:28:33.414" v="706" actId="478"/>
          <ac:graphicFrameMkLst>
            <pc:docMk/>
            <pc:sldMk cId="4036832825" sldId="269"/>
            <ac:graphicFrameMk id="11" creationId="{1130D3D8-E918-24D4-E23F-79327EF48DB9}"/>
          </ac:graphicFrameMkLst>
        </pc:graphicFrameChg>
      </pc:sldChg>
      <pc:sldChg chg="addSp delSp modSp add mod">
        <pc:chgData name="Dominique Negele" userId="b18ceb89-e1f0-43a5-8f47-5c4767cd227c" providerId="ADAL" clId="{45D3BFA4-77C2-46F5-8864-116B52BB0C0F}" dt="2024-06-03T14:19:12.670" v="11011" actId="20577"/>
        <pc:sldMkLst>
          <pc:docMk/>
          <pc:sldMk cId="1574874612" sldId="270"/>
        </pc:sldMkLst>
        <pc:spChg chg="mod">
          <ac:chgData name="Dominique Negele" userId="b18ceb89-e1f0-43a5-8f47-5c4767cd227c" providerId="ADAL" clId="{45D3BFA4-77C2-46F5-8864-116B52BB0C0F}" dt="2024-06-01T12:26:14.409" v="646" actId="1076"/>
          <ac:spMkLst>
            <pc:docMk/>
            <pc:sldMk cId="1574874612" sldId="270"/>
            <ac:spMk id="2" creationId="{AC33B5FC-9103-4DFB-A4DF-1B03B4F937CF}"/>
          </ac:spMkLst>
        </pc:spChg>
        <pc:spChg chg="mod">
          <ac:chgData name="Dominique Negele" userId="b18ceb89-e1f0-43a5-8f47-5c4767cd227c" providerId="ADAL" clId="{45D3BFA4-77C2-46F5-8864-116B52BB0C0F}" dt="2024-06-01T12:24:26.456" v="612" actId="14100"/>
          <ac:spMkLst>
            <pc:docMk/>
            <pc:sldMk cId="1574874612" sldId="270"/>
            <ac:spMk id="5" creationId="{3EC29EBE-D32B-48EC-870B-89F9EB255B03}"/>
          </ac:spMkLst>
        </pc:spChg>
        <pc:spChg chg="mod">
          <ac:chgData name="Dominique Negele" userId="b18ceb89-e1f0-43a5-8f47-5c4767cd227c" providerId="ADAL" clId="{45D3BFA4-77C2-46F5-8864-116B52BB0C0F}" dt="2024-06-03T14:19:12.670" v="11011" actId="20577"/>
          <ac:spMkLst>
            <pc:docMk/>
            <pc:sldMk cId="1574874612" sldId="270"/>
            <ac:spMk id="6" creationId="{0A91ECB7-85F6-4D56-933D-6936A4113FFF}"/>
          </ac:spMkLst>
        </pc:spChg>
        <pc:spChg chg="del">
          <ac:chgData name="Dominique Negele" userId="b18ceb89-e1f0-43a5-8f47-5c4767cd227c" providerId="ADAL" clId="{45D3BFA4-77C2-46F5-8864-116B52BB0C0F}" dt="2024-06-01T12:24:51.663" v="638" actId="478"/>
          <ac:spMkLst>
            <pc:docMk/>
            <pc:sldMk cId="1574874612" sldId="270"/>
            <ac:spMk id="12" creationId="{E14C7E4F-1C47-9735-14C8-9C1BAF54431F}"/>
          </ac:spMkLst>
        </pc:spChg>
        <pc:picChg chg="add del mod">
          <ac:chgData name="Dominique Negele" userId="b18ceb89-e1f0-43a5-8f47-5c4767cd227c" providerId="ADAL" clId="{45D3BFA4-77C2-46F5-8864-116B52BB0C0F}" dt="2024-06-01T12:27:49.950" v="653" actId="478"/>
          <ac:picMkLst>
            <pc:docMk/>
            <pc:sldMk cId="1574874612" sldId="270"/>
            <ac:picMk id="4" creationId="{F50B05F6-451B-17D0-EED2-86ACD38EF56C}"/>
          </ac:picMkLst>
        </pc:picChg>
        <pc:picChg chg="del">
          <ac:chgData name="Dominique Negele" userId="b18ceb89-e1f0-43a5-8f47-5c4767cd227c" providerId="ADAL" clId="{45D3BFA4-77C2-46F5-8864-116B52BB0C0F}" dt="2024-06-01T12:24:50.139" v="637" actId="478"/>
          <ac:picMkLst>
            <pc:docMk/>
            <pc:sldMk cId="1574874612" sldId="270"/>
            <ac:picMk id="8" creationId="{39107783-817C-D2EE-EEDA-4BFBDF6E542D}"/>
          </ac:picMkLst>
        </pc:picChg>
        <pc:picChg chg="add del mod">
          <ac:chgData name="Dominique Negele" userId="b18ceb89-e1f0-43a5-8f47-5c4767cd227c" providerId="ADAL" clId="{45D3BFA4-77C2-46F5-8864-116B52BB0C0F}" dt="2024-06-01T12:27:48.057" v="652" actId="478"/>
          <ac:picMkLst>
            <pc:docMk/>
            <pc:sldMk cId="1574874612" sldId="270"/>
            <ac:picMk id="9" creationId="{39A4D01A-1705-9372-9703-11A496053CCE}"/>
          </ac:picMkLst>
        </pc:picChg>
        <pc:picChg chg="del">
          <ac:chgData name="Dominique Negele" userId="b18ceb89-e1f0-43a5-8f47-5c4767cd227c" providerId="ADAL" clId="{45D3BFA4-77C2-46F5-8864-116B52BB0C0F}" dt="2024-06-01T12:24:46.081" v="635" actId="478"/>
          <ac:picMkLst>
            <pc:docMk/>
            <pc:sldMk cId="1574874612" sldId="270"/>
            <ac:picMk id="10" creationId="{7D3FDFCA-76FB-2EC0-7B68-0DFA1E6A5C0B}"/>
          </ac:picMkLst>
        </pc:picChg>
        <pc:picChg chg="add del mod">
          <ac:chgData name="Dominique Negele" userId="b18ceb89-e1f0-43a5-8f47-5c4767cd227c" providerId="ADAL" clId="{45D3BFA4-77C2-46F5-8864-116B52BB0C0F}" dt="2024-06-01T12:26:55.485" v="650" actId="478"/>
          <ac:picMkLst>
            <pc:docMk/>
            <pc:sldMk cId="1574874612" sldId="270"/>
            <ac:picMk id="13" creationId="{CB314E9E-6CED-401A-7DD2-AB4D1AD761E2}"/>
          </ac:picMkLst>
        </pc:picChg>
        <pc:picChg chg="del">
          <ac:chgData name="Dominique Negele" userId="b18ceb89-e1f0-43a5-8f47-5c4767cd227c" providerId="ADAL" clId="{45D3BFA4-77C2-46F5-8864-116B52BB0C0F}" dt="2024-06-01T12:24:48.344" v="636" actId="478"/>
          <ac:picMkLst>
            <pc:docMk/>
            <pc:sldMk cId="1574874612" sldId="270"/>
            <ac:picMk id="15" creationId="{59C5E12F-FAC6-5DF8-4EB4-A191A5B0FC0B}"/>
          </ac:picMkLst>
        </pc:picChg>
        <pc:picChg chg="add mod">
          <ac:chgData name="Dominique Negele" userId="b18ceb89-e1f0-43a5-8f47-5c4767cd227c" providerId="ADAL" clId="{45D3BFA4-77C2-46F5-8864-116B52BB0C0F}" dt="2024-06-01T12:28:11.657" v="660" actId="207"/>
          <ac:picMkLst>
            <pc:docMk/>
            <pc:sldMk cId="1574874612" sldId="270"/>
            <ac:picMk id="16" creationId="{D575F771-8D77-E82E-683C-B660C8ECF1DC}"/>
          </ac:picMkLst>
        </pc:picChg>
        <pc:picChg chg="add mod">
          <ac:chgData name="Dominique Negele" userId="b18ceb89-e1f0-43a5-8f47-5c4767cd227c" providerId="ADAL" clId="{45D3BFA4-77C2-46F5-8864-116B52BB0C0F}" dt="2024-06-01T12:28:11.657" v="660" actId="207"/>
          <ac:picMkLst>
            <pc:docMk/>
            <pc:sldMk cId="1574874612" sldId="270"/>
            <ac:picMk id="18" creationId="{6DD730E1-833B-00D5-348D-6099EE4CCE83}"/>
          </ac:picMkLst>
        </pc:picChg>
      </pc:sldChg>
      <pc:sldChg chg="addSp delSp modSp new mod">
        <pc:chgData name="Dominique Negele" userId="b18ceb89-e1f0-43a5-8f47-5c4767cd227c" providerId="ADAL" clId="{45D3BFA4-77C2-46F5-8864-116B52BB0C0F}" dt="2024-06-04T11:54:17.863" v="13483" actId="1076"/>
        <pc:sldMkLst>
          <pc:docMk/>
          <pc:sldMk cId="1030238966" sldId="271"/>
        </pc:sldMkLst>
        <pc:spChg chg="mod">
          <ac:chgData name="Dominique Negele" userId="b18ceb89-e1f0-43a5-8f47-5c4767cd227c" providerId="ADAL" clId="{45D3BFA4-77C2-46F5-8864-116B52BB0C0F}" dt="2024-06-01T12:29:16.879" v="724" actId="20577"/>
          <ac:spMkLst>
            <pc:docMk/>
            <pc:sldMk cId="1030238966" sldId="271"/>
            <ac:spMk id="2" creationId="{369630C7-819A-24D1-F296-7F7A9CE12D92}"/>
          </ac:spMkLst>
        </pc:spChg>
        <pc:graphicFrameChg chg="add mod modGraphic">
          <ac:chgData name="Dominique Negele" userId="b18ceb89-e1f0-43a5-8f47-5c4767cd227c" providerId="ADAL" clId="{45D3BFA4-77C2-46F5-8864-116B52BB0C0F}" dt="2024-06-03T13:57:16.117" v="10524"/>
          <ac:graphicFrameMkLst>
            <pc:docMk/>
            <pc:sldMk cId="1030238966" sldId="271"/>
            <ac:graphicFrameMk id="4" creationId="{B9AAA470-528D-D2F1-9E5C-5E71BCE56FA3}"/>
          </ac:graphicFrameMkLst>
        </pc:graphicFrameChg>
        <pc:graphicFrameChg chg="add del mod modGraphic">
          <ac:chgData name="Dominique Negele" userId="b18ceb89-e1f0-43a5-8f47-5c4767cd227c" providerId="ADAL" clId="{45D3BFA4-77C2-46F5-8864-116B52BB0C0F}" dt="2024-06-03T13:57:18.470" v="10525" actId="1076"/>
          <ac:graphicFrameMkLst>
            <pc:docMk/>
            <pc:sldMk cId="1030238966" sldId="271"/>
            <ac:graphicFrameMk id="5" creationId="{8B5C65F0-3890-96A3-A3F0-F336B2FAE582}"/>
          </ac:graphicFrameMkLst>
        </pc:graphicFrameChg>
        <pc:graphicFrameChg chg="add mod modGraphic">
          <ac:chgData name="Dominique Negele" userId="b18ceb89-e1f0-43a5-8f47-5c4767cd227c" providerId="ADAL" clId="{45D3BFA4-77C2-46F5-8864-116B52BB0C0F}" dt="2024-06-04T11:54:17.863" v="13483" actId="1076"/>
          <ac:graphicFrameMkLst>
            <pc:docMk/>
            <pc:sldMk cId="1030238966" sldId="271"/>
            <ac:graphicFrameMk id="6" creationId="{5C8F4E1A-F4DC-529C-88B1-E70B10D12454}"/>
          </ac:graphicFrameMkLst>
        </pc:graphicFrameChg>
        <pc:graphicFrameChg chg="add mod modGraphic">
          <ac:chgData name="Dominique Negele" userId="b18ceb89-e1f0-43a5-8f47-5c4767cd227c" providerId="ADAL" clId="{45D3BFA4-77C2-46F5-8864-116B52BB0C0F}" dt="2024-06-03T14:02:25.142" v="10642" actId="2085"/>
          <ac:graphicFrameMkLst>
            <pc:docMk/>
            <pc:sldMk cId="1030238966" sldId="271"/>
            <ac:graphicFrameMk id="7" creationId="{F13DC6D3-A711-4095-9D12-AB0D7879DCC3}"/>
          </ac:graphicFrameMkLst>
        </pc:graphicFrameChg>
      </pc:sldChg>
      <pc:sldChg chg="addSp delSp modSp new del mod ord modTransition setBg delDesignElem chgLayout">
        <pc:chgData name="Dominique Negele" userId="b18ceb89-e1f0-43a5-8f47-5c4767cd227c" providerId="ADAL" clId="{45D3BFA4-77C2-46F5-8864-116B52BB0C0F}" dt="2024-06-03T15:22:03.600" v="13208" actId="47"/>
        <pc:sldMkLst>
          <pc:docMk/>
          <pc:sldMk cId="259606730" sldId="272"/>
        </pc:sldMkLst>
        <pc:spChg chg="mod ord">
          <ac:chgData name="Dominique Negele" userId="b18ceb89-e1f0-43a5-8f47-5c4767cd227c" providerId="ADAL" clId="{45D3BFA4-77C2-46F5-8864-116B52BB0C0F}" dt="2024-06-03T15:20:28.560" v="13196" actId="26606"/>
          <ac:spMkLst>
            <pc:docMk/>
            <pc:sldMk cId="259606730" sldId="272"/>
            <ac:spMk id="2" creationId="{89ACFC17-56E1-F4CA-FFBC-691DDAF5A07E}"/>
          </ac:spMkLst>
        </pc:spChg>
        <pc:spChg chg="add del mod ord">
          <ac:chgData name="Dominique Negele" userId="b18ceb89-e1f0-43a5-8f47-5c4767cd227c" providerId="ADAL" clId="{45D3BFA4-77C2-46F5-8864-116B52BB0C0F}" dt="2024-06-03T15:20:28.560" v="13196" actId="26606"/>
          <ac:spMkLst>
            <pc:docMk/>
            <pc:sldMk cId="259606730" sldId="272"/>
            <ac:spMk id="3" creationId="{1C5E0E1C-EA87-FA0B-A15D-935782717D3A}"/>
          </ac:spMkLst>
        </pc:spChg>
        <pc:spChg chg="add del mod">
          <ac:chgData name="Dominique Negele" userId="b18ceb89-e1f0-43a5-8f47-5c4767cd227c" providerId="ADAL" clId="{45D3BFA4-77C2-46F5-8864-116B52BB0C0F}" dt="2024-06-03T15:19:53.253" v="13184" actId="478"/>
          <ac:spMkLst>
            <pc:docMk/>
            <pc:sldMk cId="259606730" sldId="272"/>
            <ac:spMk id="4" creationId="{E867F432-F2B7-5B03-E755-C7F74E4453D4}"/>
          </ac:spMkLst>
        </pc:spChg>
        <pc:spChg chg="add del mod">
          <ac:chgData name="Dominique Negele" userId="b18ceb89-e1f0-43a5-8f47-5c4767cd227c" providerId="ADAL" clId="{45D3BFA4-77C2-46F5-8864-116B52BB0C0F}" dt="2024-06-03T15:19:52.787" v="13183" actId="478"/>
          <ac:spMkLst>
            <pc:docMk/>
            <pc:sldMk cId="259606730" sldId="272"/>
            <ac:spMk id="5" creationId="{9B1DF702-70B6-FC0F-EBF8-5143F90AC898}"/>
          </ac:spMkLst>
        </pc:spChg>
        <pc:spChg chg="add del mod">
          <ac:chgData name="Dominique Negele" userId="b18ceb89-e1f0-43a5-8f47-5c4767cd227c" providerId="ADAL" clId="{45D3BFA4-77C2-46F5-8864-116B52BB0C0F}" dt="2024-06-03T15:19:50.324" v="13182" actId="478"/>
          <ac:spMkLst>
            <pc:docMk/>
            <pc:sldMk cId="259606730" sldId="272"/>
            <ac:spMk id="6" creationId="{14B9F938-6BC2-F6E3-D6D7-DC7BC1A102DC}"/>
          </ac:spMkLst>
        </pc:spChg>
        <pc:spChg chg="add del mod">
          <ac:chgData name="Dominique Negele" userId="b18ceb89-e1f0-43a5-8f47-5c4767cd227c" providerId="ADAL" clId="{45D3BFA4-77C2-46F5-8864-116B52BB0C0F}" dt="2024-06-01T14:11:19.955" v="1085" actId="478"/>
          <ac:spMkLst>
            <pc:docMk/>
            <pc:sldMk cId="259606730" sldId="272"/>
            <ac:spMk id="6" creationId="{8F522C90-577C-7CDC-E1CE-A4190A791125}"/>
          </ac:spMkLst>
        </pc:spChg>
        <pc:spChg chg="add del mod">
          <ac:chgData name="Dominique Negele" userId="b18ceb89-e1f0-43a5-8f47-5c4767cd227c" providerId="ADAL" clId="{45D3BFA4-77C2-46F5-8864-116B52BB0C0F}" dt="2024-06-03T15:19:53.920" v="13185" actId="478"/>
          <ac:spMkLst>
            <pc:docMk/>
            <pc:sldMk cId="259606730" sldId="272"/>
            <ac:spMk id="7" creationId="{EF5CE6F0-994D-EBC8-66B6-603FDCAB45B2}"/>
          </ac:spMkLst>
        </pc:spChg>
        <pc:spChg chg="add del">
          <ac:chgData name="Dominique Negele" userId="b18ceb89-e1f0-43a5-8f47-5c4767cd227c" providerId="ADAL" clId="{45D3BFA4-77C2-46F5-8864-116B52BB0C0F}" dt="2024-06-01T14:13:51.262" v="1230" actId="26606"/>
          <ac:spMkLst>
            <pc:docMk/>
            <pc:sldMk cId="259606730" sldId="272"/>
            <ac:spMk id="9" creationId="{6C4028FD-8BAA-4A19-BFDE-594D991B7552}"/>
          </ac:spMkLst>
        </pc:spChg>
        <pc:spChg chg="add del">
          <ac:chgData name="Dominique Negele" userId="b18ceb89-e1f0-43a5-8f47-5c4767cd227c" providerId="ADAL" clId="{45D3BFA4-77C2-46F5-8864-116B52BB0C0F}" dt="2024-06-03T15:18:04.705" v="13165" actId="700"/>
          <ac:spMkLst>
            <pc:docMk/>
            <pc:sldMk cId="259606730" sldId="272"/>
            <ac:spMk id="10" creationId="{04812C46-200A-4DEB-A05E-3ED6C68C2387}"/>
          </ac:spMkLst>
        </pc:spChg>
        <pc:spChg chg="add del">
          <ac:chgData name="Dominique Negele" userId="b18ceb89-e1f0-43a5-8f47-5c4767cd227c" providerId="ADAL" clId="{45D3BFA4-77C2-46F5-8864-116B52BB0C0F}" dt="2024-06-01T14:14:02.726" v="1232" actId="26606"/>
          <ac:spMkLst>
            <pc:docMk/>
            <pc:sldMk cId="259606730" sldId="272"/>
            <ac:spMk id="11" creationId="{9F7D5CDA-D291-4307-BF55-1381FED29634}"/>
          </ac:spMkLst>
        </pc:spChg>
        <pc:spChg chg="add del">
          <ac:chgData name="Dominique Negele" userId="b18ceb89-e1f0-43a5-8f47-5c4767cd227c" providerId="ADAL" clId="{45D3BFA4-77C2-46F5-8864-116B52BB0C0F}" dt="2024-06-01T14:14:02.726" v="1232" actId="26606"/>
          <ac:spMkLst>
            <pc:docMk/>
            <pc:sldMk cId="259606730" sldId="272"/>
            <ac:spMk id="12" creationId="{1C5E0E1C-EA87-FA0B-A15D-935782717D3A}"/>
          </ac:spMkLst>
        </pc:spChg>
        <pc:spChg chg="add del">
          <ac:chgData name="Dominique Negele" userId="b18ceb89-e1f0-43a5-8f47-5c4767cd227c" providerId="ADAL" clId="{45D3BFA4-77C2-46F5-8864-116B52BB0C0F}" dt="2024-06-03T15:18:04.705" v="13165" actId="700"/>
          <ac:spMkLst>
            <pc:docMk/>
            <pc:sldMk cId="259606730" sldId="272"/>
            <ac:spMk id="14" creationId="{D1EA859B-E555-4109-94F3-6700E046E008}"/>
          </ac:spMkLst>
        </pc:spChg>
        <pc:spChg chg="add del">
          <ac:chgData name="Dominique Negele" userId="b18ceb89-e1f0-43a5-8f47-5c4767cd227c" providerId="ADAL" clId="{45D3BFA4-77C2-46F5-8864-116B52BB0C0F}" dt="2024-06-03T15:18:54.322" v="13171" actId="26606"/>
          <ac:spMkLst>
            <pc:docMk/>
            <pc:sldMk cId="259606730" sldId="272"/>
            <ac:spMk id="18" creationId="{738F59A4-4431-460D-8E49-6E65C189A566}"/>
          </ac:spMkLst>
        </pc:spChg>
        <pc:spChg chg="add del">
          <ac:chgData name="Dominique Negele" userId="b18ceb89-e1f0-43a5-8f47-5c4767cd227c" providerId="ADAL" clId="{45D3BFA4-77C2-46F5-8864-116B52BB0C0F}" dt="2024-06-01T14:14:17.011" v="1238" actId="26606"/>
          <ac:spMkLst>
            <pc:docMk/>
            <pc:sldMk cId="259606730" sldId="272"/>
            <ac:spMk id="19" creationId="{9B6A81E7-2A43-4366-8431-1FA7A780A2E6}"/>
          </ac:spMkLst>
        </pc:spChg>
        <pc:spChg chg="add del">
          <ac:chgData name="Dominique Negele" userId="b18ceb89-e1f0-43a5-8f47-5c4767cd227c" providerId="ADAL" clId="{45D3BFA4-77C2-46F5-8864-116B52BB0C0F}" dt="2024-06-01T14:14:17.011" v="1238" actId="26606"/>
          <ac:spMkLst>
            <pc:docMk/>
            <pc:sldMk cId="259606730" sldId="272"/>
            <ac:spMk id="21" creationId="{D09B7001-6C15-47E8-8C3B-A6EB53C98D3A}"/>
          </ac:spMkLst>
        </pc:spChg>
        <pc:spChg chg="add del">
          <ac:chgData name="Dominique Negele" userId="b18ceb89-e1f0-43a5-8f47-5c4767cd227c" providerId="ADAL" clId="{45D3BFA4-77C2-46F5-8864-116B52BB0C0F}" dt="2024-06-01T14:14:17.011" v="1238" actId="26606"/>
          <ac:spMkLst>
            <pc:docMk/>
            <pc:sldMk cId="259606730" sldId="272"/>
            <ac:spMk id="22" creationId="{7D3D7337-C310-4B2B-BE2D-98E9D6EC0DC8}"/>
          </ac:spMkLst>
        </pc:spChg>
        <pc:spChg chg="add del">
          <ac:chgData name="Dominique Negele" userId="b18ceb89-e1f0-43a5-8f47-5c4767cd227c" providerId="ADAL" clId="{45D3BFA4-77C2-46F5-8864-116B52BB0C0F}" dt="2024-06-01T14:14:17.011" v="1238" actId="26606"/>
          <ac:spMkLst>
            <pc:docMk/>
            <pc:sldMk cId="259606730" sldId="272"/>
            <ac:spMk id="23" creationId="{1C5E0E1C-EA87-FA0B-A15D-935782717D3A}"/>
          </ac:spMkLst>
        </pc:spChg>
        <pc:spChg chg="add del">
          <ac:chgData name="Dominique Negele" userId="b18ceb89-e1f0-43a5-8f47-5c4767cd227c" providerId="ADAL" clId="{45D3BFA4-77C2-46F5-8864-116B52BB0C0F}" dt="2024-06-03T15:20:24.252" v="13189" actId="26606"/>
          <ac:spMkLst>
            <pc:docMk/>
            <pc:sldMk cId="259606730" sldId="272"/>
            <ac:spMk id="29" creationId="{B50AB553-2A96-4A92-96F2-93548E096954}"/>
          </ac:spMkLst>
        </pc:spChg>
        <pc:spChg chg="add del">
          <ac:chgData name="Dominique Negele" userId="b18ceb89-e1f0-43a5-8f47-5c4767cd227c" providerId="ADAL" clId="{45D3BFA4-77C2-46F5-8864-116B52BB0C0F}" dt="2024-06-03T15:20:26.489" v="13191" actId="26606"/>
          <ac:spMkLst>
            <pc:docMk/>
            <pc:sldMk cId="259606730" sldId="272"/>
            <ac:spMk id="32" creationId="{E51BA4DF-2BD4-4EC2-B1DB-B27C8AC71864}"/>
          </ac:spMkLst>
        </pc:spChg>
        <pc:spChg chg="add del">
          <ac:chgData name="Dominique Negele" userId="b18ceb89-e1f0-43a5-8f47-5c4767cd227c" providerId="ADAL" clId="{45D3BFA4-77C2-46F5-8864-116B52BB0C0F}" dt="2024-06-03T15:20:27.201" v="13193" actId="26606"/>
          <ac:spMkLst>
            <pc:docMk/>
            <pc:sldMk cId="259606730" sldId="272"/>
            <ac:spMk id="36" creationId="{738F59A4-4431-460D-8E49-6E65C189A566}"/>
          </ac:spMkLst>
        </pc:spChg>
        <pc:spChg chg="add del">
          <ac:chgData name="Dominique Negele" userId="b18ceb89-e1f0-43a5-8f47-5c4767cd227c" providerId="ADAL" clId="{45D3BFA4-77C2-46F5-8864-116B52BB0C0F}" dt="2024-06-03T15:20:28.535" v="13195" actId="26606"/>
          <ac:spMkLst>
            <pc:docMk/>
            <pc:sldMk cId="259606730" sldId="272"/>
            <ac:spMk id="42" creationId="{738F59A4-4431-460D-8E49-6E65C189A566}"/>
          </ac:spMkLst>
        </pc:spChg>
        <pc:spChg chg="add del">
          <ac:chgData name="Dominique Negele" userId="b18ceb89-e1f0-43a5-8f47-5c4767cd227c" providerId="ADAL" clId="{45D3BFA4-77C2-46F5-8864-116B52BB0C0F}" dt="2024-06-03T15:21:35.256" v="13205" actId="26606"/>
          <ac:spMkLst>
            <pc:docMk/>
            <pc:sldMk cId="259606730" sldId="272"/>
            <ac:spMk id="48" creationId="{738F59A4-4431-460D-8E49-6E65C189A566}"/>
          </ac:spMkLst>
        </pc:spChg>
        <pc:spChg chg="add">
          <ac:chgData name="Dominique Negele" userId="b18ceb89-e1f0-43a5-8f47-5c4767cd227c" providerId="ADAL" clId="{45D3BFA4-77C2-46F5-8864-116B52BB0C0F}" dt="2024-06-03T15:21:35.256" v="13205" actId="26606"/>
          <ac:spMkLst>
            <pc:docMk/>
            <pc:sldMk cId="259606730" sldId="272"/>
            <ac:spMk id="57" creationId="{738F59A4-4431-460D-8E49-6E65C189A566}"/>
          </ac:spMkLst>
        </pc:spChg>
        <pc:grpChg chg="add del">
          <ac:chgData name="Dominique Negele" userId="b18ceb89-e1f0-43a5-8f47-5c4767cd227c" providerId="ADAL" clId="{45D3BFA4-77C2-46F5-8864-116B52BB0C0F}" dt="2024-06-03T15:18:54.322" v="13171" actId="26606"/>
          <ac:grpSpMkLst>
            <pc:docMk/>
            <pc:sldMk cId="259606730" sldId="272"/>
            <ac:grpSpMk id="24" creationId="{8A919B9C-5C01-47E4-B2F2-45F589208ABF}"/>
          </ac:grpSpMkLst>
        </pc:grpChg>
        <pc:grpChg chg="add del">
          <ac:chgData name="Dominique Negele" userId="b18ceb89-e1f0-43a5-8f47-5c4767cd227c" providerId="ADAL" clId="{45D3BFA4-77C2-46F5-8864-116B52BB0C0F}" dt="2024-06-03T15:20:27.201" v="13193" actId="26606"/>
          <ac:grpSpMkLst>
            <pc:docMk/>
            <pc:sldMk cId="259606730" sldId="272"/>
            <ac:grpSpMk id="37" creationId="{8A919B9C-5C01-47E4-B2F2-45F589208ABF}"/>
          </ac:grpSpMkLst>
        </pc:grpChg>
        <pc:grpChg chg="add del">
          <ac:chgData name="Dominique Negele" userId="b18ceb89-e1f0-43a5-8f47-5c4767cd227c" providerId="ADAL" clId="{45D3BFA4-77C2-46F5-8864-116B52BB0C0F}" dt="2024-06-03T15:20:28.535" v="13195" actId="26606"/>
          <ac:grpSpMkLst>
            <pc:docMk/>
            <pc:sldMk cId="259606730" sldId="272"/>
            <ac:grpSpMk id="43" creationId="{8A919B9C-5C01-47E4-B2F2-45F589208ABF}"/>
          </ac:grpSpMkLst>
        </pc:grpChg>
        <pc:grpChg chg="add del">
          <ac:chgData name="Dominique Negele" userId="b18ceb89-e1f0-43a5-8f47-5c4767cd227c" providerId="ADAL" clId="{45D3BFA4-77C2-46F5-8864-116B52BB0C0F}" dt="2024-06-03T15:21:35.256" v="13205" actId="26606"/>
          <ac:grpSpMkLst>
            <pc:docMk/>
            <pc:sldMk cId="259606730" sldId="272"/>
            <ac:grpSpMk id="49" creationId="{8A919B9C-5C01-47E4-B2F2-45F589208ABF}"/>
          </ac:grpSpMkLst>
        </pc:grpChg>
        <pc:grpChg chg="add">
          <ac:chgData name="Dominique Negele" userId="b18ceb89-e1f0-43a5-8f47-5c4767cd227c" providerId="ADAL" clId="{45D3BFA4-77C2-46F5-8864-116B52BB0C0F}" dt="2024-06-03T15:21:35.256" v="13205" actId="26606"/>
          <ac:grpSpMkLst>
            <pc:docMk/>
            <pc:sldMk cId="259606730" sldId="272"/>
            <ac:grpSpMk id="59" creationId="{8A919B9C-5C01-47E4-B2F2-45F589208ABF}"/>
          </ac:grpSpMkLst>
        </pc:grpChg>
        <pc:graphicFrameChg chg="add del">
          <ac:chgData name="Dominique Negele" userId="b18ceb89-e1f0-43a5-8f47-5c4767cd227c" providerId="ADAL" clId="{45D3BFA4-77C2-46F5-8864-116B52BB0C0F}" dt="2024-06-01T14:13:51.262" v="1230" actId="26606"/>
          <ac:graphicFrameMkLst>
            <pc:docMk/>
            <pc:sldMk cId="259606730" sldId="272"/>
            <ac:graphicFrameMk id="7" creationId="{027FB815-BE57-C995-062F-2F89840B602D}"/>
          </ac:graphicFrameMkLst>
        </pc:graphicFrameChg>
        <pc:graphicFrameChg chg="add del">
          <ac:chgData name="Dominique Negele" userId="b18ceb89-e1f0-43a5-8f47-5c4767cd227c" providerId="ADAL" clId="{45D3BFA4-77C2-46F5-8864-116B52BB0C0F}" dt="2024-06-01T14:14:03.837" v="1234" actId="26606"/>
          <ac:graphicFrameMkLst>
            <pc:docMk/>
            <pc:sldMk cId="259606730" sldId="272"/>
            <ac:graphicFrameMk id="15" creationId="{2751D989-9509-0455-86C0-169F0D9A9CCC}"/>
          </ac:graphicFrameMkLst>
        </pc:graphicFrameChg>
        <pc:graphicFrameChg chg="add del">
          <ac:chgData name="Dominique Negele" userId="b18ceb89-e1f0-43a5-8f47-5c4767cd227c" providerId="ADAL" clId="{45D3BFA4-77C2-46F5-8864-116B52BB0C0F}" dt="2024-06-03T15:18:41.515" v="13169" actId="26606"/>
          <ac:graphicFrameMkLst>
            <pc:docMk/>
            <pc:sldMk cId="259606730" sldId="272"/>
            <ac:graphicFrameMk id="16" creationId="{051DE8C8-311F-B9AC-EDE1-5E35075AD0D9}"/>
          </ac:graphicFrameMkLst>
        </pc:graphicFrameChg>
        <pc:graphicFrameChg chg="add del">
          <ac:chgData name="Dominique Negele" userId="b18ceb89-e1f0-43a5-8f47-5c4767cd227c" providerId="ADAL" clId="{45D3BFA4-77C2-46F5-8864-116B52BB0C0F}" dt="2024-06-01T14:14:09.653" v="1236" actId="26606"/>
          <ac:graphicFrameMkLst>
            <pc:docMk/>
            <pc:sldMk cId="259606730" sldId="272"/>
            <ac:graphicFrameMk id="17" creationId="{F9C8397E-9A10-49A5-1F03-A0711B5B3D30}"/>
          </ac:graphicFrameMkLst>
        </pc:graphicFrameChg>
        <pc:graphicFrameChg chg="add del">
          <ac:chgData name="Dominique Negele" userId="b18ceb89-e1f0-43a5-8f47-5c4767cd227c" providerId="ADAL" clId="{45D3BFA4-77C2-46F5-8864-116B52BB0C0F}" dt="2024-06-03T15:20:21.833" v="13187" actId="26606"/>
          <ac:graphicFrameMkLst>
            <pc:docMk/>
            <pc:sldMk cId="259606730" sldId="272"/>
            <ac:graphicFrameMk id="25" creationId="{1FF6E11B-8A24-A054-8C36-E039CDC6CC3E}"/>
          </ac:graphicFrameMkLst>
        </pc:graphicFrameChg>
        <pc:graphicFrameChg chg="add del">
          <ac:chgData name="Dominique Negele" userId="b18ceb89-e1f0-43a5-8f47-5c4767cd227c" providerId="ADAL" clId="{45D3BFA4-77C2-46F5-8864-116B52BB0C0F}" dt="2024-06-03T15:18:54.322" v="13171" actId="26606"/>
          <ac:graphicFrameMkLst>
            <pc:docMk/>
            <pc:sldMk cId="259606730" sldId="272"/>
            <ac:graphicFrameMk id="27" creationId="{7784BDFF-C122-51E9-EC08-790D5BF0662F}"/>
          </ac:graphicFrameMkLst>
        </pc:graphicFrameChg>
        <pc:graphicFrameChg chg="add del">
          <ac:chgData name="Dominique Negele" userId="b18ceb89-e1f0-43a5-8f47-5c4767cd227c" providerId="ADAL" clId="{45D3BFA4-77C2-46F5-8864-116B52BB0C0F}" dt="2024-06-03T15:20:24.252" v="13189" actId="26606"/>
          <ac:graphicFrameMkLst>
            <pc:docMk/>
            <pc:sldMk cId="259606730" sldId="272"/>
            <ac:graphicFrameMk id="30" creationId="{4327B724-269C-B7F4-A6B5-2C601F5A83CD}"/>
          </ac:graphicFrameMkLst>
        </pc:graphicFrameChg>
        <pc:graphicFrameChg chg="add del">
          <ac:chgData name="Dominique Negele" userId="b18ceb89-e1f0-43a5-8f47-5c4767cd227c" providerId="ADAL" clId="{45D3BFA4-77C2-46F5-8864-116B52BB0C0F}" dt="2024-06-03T15:20:26.489" v="13191" actId="26606"/>
          <ac:graphicFrameMkLst>
            <pc:docMk/>
            <pc:sldMk cId="259606730" sldId="272"/>
            <ac:graphicFrameMk id="34" creationId="{0697DD6B-EB17-ACDB-EB4F-5C2689234575}"/>
          </ac:graphicFrameMkLst>
        </pc:graphicFrameChg>
        <pc:graphicFrameChg chg="add del">
          <ac:chgData name="Dominique Negele" userId="b18ceb89-e1f0-43a5-8f47-5c4767cd227c" providerId="ADAL" clId="{45D3BFA4-77C2-46F5-8864-116B52BB0C0F}" dt="2024-06-03T15:20:27.201" v="13193" actId="26606"/>
          <ac:graphicFrameMkLst>
            <pc:docMk/>
            <pc:sldMk cId="259606730" sldId="272"/>
            <ac:graphicFrameMk id="40" creationId="{CC532179-8A4C-23AE-6082-E89CB94F8B36}"/>
          </ac:graphicFrameMkLst>
        </pc:graphicFrameChg>
        <pc:graphicFrameChg chg="add del">
          <ac:chgData name="Dominique Negele" userId="b18ceb89-e1f0-43a5-8f47-5c4767cd227c" providerId="ADAL" clId="{45D3BFA4-77C2-46F5-8864-116B52BB0C0F}" dt="2024-06-03T15:20:28.535" v="13195" actId="26606"/>
          <ac:graphicFrameMkLst>
            <pc:docMk/>
            <pc:sldMk cId="259606730" sldId="272"/>
            <ac:graphicFrameMk id="46" creationId="{C04B2428-45E7-970D-7DFE-F0C1B8B71DB4}"/>
          </ac:graphicFrameMkLst>
        </pc:graphicFrameChg>
        <pc:graphicFrameChg chg="add mod modGraphic">
          <ac:chgData name="Dominique Negele" userId="b18ceb89-e1f0-43a5-8f47-5c4767cd227c" providerId="ADAL" clId="{45D3BFA4-77C2-46F5-8864-116B52BB0C0F}" dt="2024-06-03T15:21:35.256" v="13205" actId="26606"/>
          <ac:graphicFrameMkLst>
            <pc:docMk/>
            <pc:sldMk cId="259606730" sldId="272"/>
            <ac:graphicFrameMk id="52" creationId="{CC532179-8A4C-23AE-6082-E89CB94F8B36}"/>
          </ac:graphicFrameMkLst>
        </pc:graphicFrameChg>
        <pc:picChg chg="add del mod">
          <ac:chgData name="Dominique Negele" userId="b18ceb89-e1f0-43a5-8f47-5c4767cd227c" providerId="ADAL" clId="{45D3BFA4-77C2-46F5-8864-116B52BB0C0F}" dt="2024-06-01T14:11:19.955" v="1085" actId="478"/>
          <ac:picMkLst>
            <pc:docMk/>
            <pc:sldMk cId="259606730" sldId="272"/>
            <ac:picMk id="5" creationId="{A329E57B-C393-644F-F7FE-F447EA4500E3}"/>
          </ac:picMkLst>
        </pc:picChg>
        <pc:picChg chg="add del mod ord">
          <ac:chgData name="Dominique Negele" userId="b18ceb89-e1f0-43a5-8f47-5c4767cd227c" providerId="ADAL" clId="{45D3BFA4-77C2-46F5-8864-116B52BB0C0F}" dt="2024-06-03T15:18:57.522" v="13173" actId="478"/>
          <ac:picMkLst>
            <pc:docMk/>
            <pc:sldMk cId="259606730" sldId="272"/>
            <ac:picMk id="8" creationId="{FF55DB2D-E3A6-F036-60BD-EE3DAAEEF7FD}"/>
          </ac:picMkLst>
        </pc:picChg>
        <pc:picChg chg="add del">
          <ac:chgData name="Dominique Negele" userId="b18ceb89-e1f0-43a5-8f47-5c4767cd227c" providerId="ADAL" clId="{45D3BFA4-77C2-46F5-8864-116B52BB0C0F}" dt="2024-06-01T14:14:02.726" v="1232" actId="26606"/>
          <ac:picMkLst>
            <pc:docMk/>
            <pc:sldMk cId="259606730" sldId="272"/>
            <ac:picMk id="13" creationId="{3D0024DA-C355-8757-5AA0-56D33751DEAD}"/>
          </ac:picMkLst>
        </pc:picChg>
        <pc:picChg chg="add del">
          <ac:chgData name="Dominique Negele" userId="b18ceb89-e1f0-43a5-8f47-5c4767cd227c" providerId="ADAL" clId="{45D3BFA4-77C2-46F5-8864-116B52BB0C0F}" dt="2024-06-01T14:14:17.011" v="1238" actId="26606"/>
          <ac:picMkLst>
            <pc:docMk/>
            <pc:sldMk cId="259606730" sldId="272"/>
            <ac:picMk id="20" creationId="{D440D938-270D-E754-400E-C4424F7A1B1A}"/>
          </ac:picMkLst>
        </pc:picChg>
        <pc:picChg chg="add del">
          <ac:chgData name="Dominique Negele" userId="b18ceb89-e1f0-43a5-8f47-5c4767cd227c" providerId="ADAL" clId="{45D3BFA4-77C2-46F5-8864-116B52BB0C0F}" dt="2024-06-03T15:20:24.252" v="13189" actId="26606"/>
          <ac:picMkLst>
            <pc:docMk/>
            <pc:sldMk cId="259606730" sldId="272"/>
            <ac:picMk id="28" creationId="{56498035-5153-145D-436B-6B73671648AE}"/>
          </ac:picMkLst>
        </pc:picChg>
        <pc:picChg chg="add del">
          <ac:chgData name="Dominique Negele" userId="b18ceb89-e1f0-43a5-8f47-5c4767cd227c" providerId="ADAL" clId="{45D3BFA4-77C2-46F5-8864-116B52BB0C0F}" dt="2024-06-03T15:20:26.489" v="13191" actId="26606"/>
          <ac:picMkLst>
            <pc:docMk/>
            <pc:sldMk cId="259606730" sldId="272"/>
            <ac:picMk id="33" creationId="{F31AA5A0-EAD9-8DB7-77F6-3E40E48BCD1C}"/>
          </ac:picMkLst>
        </pc:picChg>
      </pc:sldChg>
      <pc:sldChg chg="addSp delSp modSp new mod ord setBg modClrScheme modAnim chgLayout modNotesTx">
        <pc:chgData name="Dominique Negele" userId="b18ceb89-e1f0-43a5-8f47-5c4767cd227c" providerId="ADAL" clId="{45D3BFA4-77C2-46F5-8864-116B52BB0C0F}" dt="2024-06-06T18:13:19.798" v="13575"/>
        <pc:sldMkLst>
          <pc:docMk/>
          <pc:sldMk cId="4143152113" sldId="273"/>
        </pc:sldMkLst>
        <pc:spChg chg="del">
          <ac:chgData name="Dominique Negele" userId="b18ceb89-e1f0-43a5-8f47-5c4767cd227c" providerId="ADAL" clId="{45D3BFA4-77C2-46F5-8864-116B52BB0C0F}" dt="2024-06-01T14:21:44.018" v="1284" actId="700"/>
          <ac:spMkLst>
            <pc:docMk/>
            <pc:sldMk cId="4143152113" sldId="273"/>
            <ac:spMk id="2" creationId="{B4837C09-6513-BB4C-43F0-87C13BD8F23C}"/>
          </ac:spMkLst>
        </pc:spChg>
        <pc:spChg chg="del">
          <ac:chgData name="Dominique Negele" userId="b18ceb89-e1f0-43a5-8f47-5c4767cd227c" providerId="ADAL" clId="{45D3BFA4-77C2-46F5-8864-116B52BB0C0F}" dt="2024-06-01T14:21:44.018" v="1284" actId="700"/>
          <ac:spMkLst>
            <pc:docMk/>
            <pc:sldMk cId="4143152113" sldId="273"/>
            <ac:spMk id="3" creationId="{4C8E16D9-FD82-B711-83C4-A59CFA21826B}"/>
          </ac:spMkLst>
        </pc:spChg>
        <pc:spChg chg="add del">
          <ac:chgData name="Dominique Negele" userId="b18ceb89-e1f0-43a5-8f47-5c4767cd227c" providerId="ADAL" clId="{45D3BFA4-77C2-46F5-8864-116B52BB0C0F}" dt="2024-06-01T14:21:47.444" v="1286" actId="478"/>
          <ac:spMkLst>
            <pc:docMk/>
            <pc:sldMk cId="4143152113" sldId="273"/>
            <ac:spMk id="5" creationId="{D612F144-9F44-7599-6B7F-F9F01B312441}"/>
          </ac:spMkLst>
        </pc:spChg>
        <pc:spChg chg="add mod ord">
          <ac:chgData name="Dominique Negele" userId="b18ceb89-e1f0-43a5-8f47-5c4767cd227c" providerId="ADAL" clId="{45D3BFA4-77C2-46F5-8864-116B52BB0C0F}" dt="2024-06-02T11:50:49.927" v="2922" actId="1076"/>
          <ac:spMkLst>
            <pc:docMk/>
            <pc:sldMk cId="4143152113" sldId="273"/>
            <ac:spMk id="7" creationId="{ECB068A8-A4AD-976D-421E-495FB388FFEF}"/>
          </ac:spMkLst>
        </pc:spChg>
        <pc:spChg chg="add mod">
          <ac:chgData name="Dominique Negele" userId="b18ceb89-e1f0-43a5-8f47-5c4767cd227c" providerId="ADAL" clId="{45D3BFA4-77C2-46F5-8864-116B52BB0C0F}" dt="2024-06-03T12:49:50.361" v="7567" actId="207"/>
          <ac:spMkLst>
            <pc:docMk/>
            <pc:sldMk cId="4143152113" sldId="273"/>
            <ac:spMk id="8" creationId="{E653B40D-EB83-A0AD-E2ED-95B50573A64E}"/>
          </ac:spMkLst>
        </pc:spChg>
        <pc:spChg chg="add">
          <ac:chgData name="Dominique Negele" userId="b18ceb89-e1f0-43a5-8f47-5c4767cd227c" providerId="ADAL" clId="{45D3BFA4-77C2-46F5-8864-116B52BB0C0F}" dt="2024-06-01T14:24:19.516" v="1288" actId="26606"/>
          <ac:spMkLst>
            <pc:docMk/>
            <pc:sldMk cId="4143152113" sldId="273"/>
            <ac:spMk id="1031" creationId="{42A4FC2C-047E-45A5-965D-8E1E3BF09BC6}"/>
          </ac:spMkLst>
        </pc:spChg>
        <pc:picChg chg="add del mod">
          <ac:chgData name="Dominique Negele" userId="b18ceb89-e1f0-43a5-8f47-5c4767cd227c" providerId="ADAL" clId="{45D3BFA4-77C2-46F5-8864-116B52BB0C0F}" dt="2024-06-01T14:24:39.157" v="1294" actId="478"/>
          <ac:picMkLst>
            <pc:docMk/>
            <pc:sldMk cId="4143152113" sldId="273"/>
            <ac:picMk id="1026" creationId="{B27F29DF-96E4-494F-5882-0A1F8CD3AD70}"/>
          </ac:picMkLst>
        </pc:picChg>
        <pc:picChg chg="add mod">
          <ac:chgData name="Dominique Negele" userId="b18ceb89-e1f0-43a5-8f47-5c4767cd227c" providerId="ADAL" clId="{45D3BFA4-77C2-46F5-8864-116B52BB0C0F}" dt="2024-06-01T14:27:55.835" v="1324" actId="732"/>
          <ac:picMkLst>
            <pc:docMk/>
            <pc:sldMk cId="4143152113" sldId="273"/>
            <ac:picMk id="1028" creationId="{288E0F82-CCEB-7DA9-C3CF-AF7FA144D3BF}"/>
          </ac:picMkLst>
        </pc:picChg>
      </pc:sldChg>
      <pc:sldChg chg="addSp delSp modSp new mod modClrScheme modAnim chgLayout modNotesTx">
        <pc:chgData name="Dominique Negele" userId="b18ceb89-e1f0-43a5-8f47-5c4767cd227c" providerId="ADAL" clId="{45D3BFA4-77C2-46F5-8864-116B52BB0C0F}" dt="2024-06-06T18:14:52.616" v="13627"/>
        <pc:sldMkLst>
          <pc:docMk/>
          <pc:sldMk cId="1408072372" sldId="274"/>
        </pc:sldMkLst>
        <pc:spChg chg="mod ord">
          <ac:chgData name="Dominique Negele" userId="b18ceb89-e1f0-43a5-8f47-5c4767cd227c" providerId="ADAL" clId="{45D3BFA4-77C2-46F5-8864-116B52BB0C0F}" dt="2024-06-03T07:29:33.727" v="3359" actId="700"/>
          <ac:spMkLst>
            <pc:docMk/>
            <pc:sldMk cId="1408072372" sldId="274"/>
            <ac:spMk id="2" creationId="{8E1D826B-597C-658A-422E-E0402844E198}"/>
          </ac:spMkLst>
        </pc:spChg>
        <pc:spChg chg="del mod ord">
          <ac:chgData name="Dominique Negele" userId="b18ceb89-e1f0-43a5-8f47-5c4767cd227c" providerId="ADAL" clId="{45D3BFA4-77C2-46F5-8864-116B52BB0C0F}" dt="2024-06-01T16:49:55.957" v="1343" actId="700"/>
          <ac:spMkLst>
            <pc:docMk/>
            <pc:sldMk cId="1408072372" sldId="274"/>
            <ac:spMk id="3" creationId="{29911D78-6FCF-F945-1F8D-D570FDA4A8E6}"/>
          </ac:spMkLst>
        </pc:spChg>
        <pc:spChg chg="add mod">
          <ac:chgData name="Dominique Negele" userId="b18ceb89-e1f0-43a5-8f47-5c4767cd227c" providerId="ADAL" clId="{45D3BFA4-77C2-46F5-8864-116B52BB0C0F}" dt="2024-06-03T07:36:21.480" v="3541"/>
          <ac:spMkLst>
            <pc:docMk/>
            <pc:sldMk cId="1408072372" sldId="274"/>
            <ac:spMk id="3" creationId="{D0725D83-FF02-EE47-C34C-EE35808722E6}"/>
          </ac:spMkLst>
        </pc:spChg>
        <pc:spChg chg="del mod ord">
          <ac:chgData name="Dominique Negele" userId="b18ceb89-e1f0-43a5-8f47-5c4767cd227c" providerId="ADAL" clId="{45D3BFA4-77C2-46F5-8864-116B52BB0C0F}" dt="2024-06-01T16:49:55.957" v="1343" actId="700"/>
          <ac:spMkLst>
            <pc:docMk/>
            <pc:sldMk cId="1408072372" sldId="274"/>
            <ac:spMk id="4" creationId="{47EB3564-DD31-8783-AE49-2A76A5623834}"/>
          </ac:spMkLst>
        </pc:spChg>
        <pc:spChg chg="add del mod ord">
          <ac:chgData name="Dominique Negele" userId="b18ceb89-e1f0-43a5-8f47-5c4767cd227c" providerId="ADAL" clId="{45D3BFA4-77C2-46F5-8864-116B52BB0C0F}" dt="2024-06-03T07:29:46.530" v="3365" actId="478"/>
          <ac:spMkLst>
            <pc:docMk/>
            <pc:sldMk cId="1408072372" sldId="274"/>
            <ac:spMk id="5" creationId="{C202BBD9-8277-1B20-8C4E-68776DDBB232}"/>
          </ac:spMkLst>
        </pc:spChg>
        <pc:spChg chg="add del mod ord">
          <ac:chgData name="Dominique Negele" userId="b18ceb89-e1f0-43a5-8f47-5c4767cd227c" providerId="ADAL" clId="{45D3BFA4-77C2-46F5-8864-116B52BB0C0F}" dt="2024-06-03T11:00:30.213" v="6124" actId="478"/>
          <ac:spMkLst>
            <pc:docMk/>
            <pc:sldMk cId="1408072372" sldId="274"/>
            <ac:spMk id="6" creationId="{B817205E-8DA5-6C2C-58A8-0523C8DA7C13}"/>
          </ac:spMkLst>
        </pc:spChg>
        <pc:spChg chg="add del mod ord">
          <ac:chgData name="Dominique Negele" userId="b18ceb89-e1f0-43a5-8f47-5c4767cd227c" providerId="ADAL" clId="{45D3BFA4-77C2-46F5-8864-116B52BB0C0F}" dt="2024-06-03T07:30:00.472" v="3372" actId="478"/>
          <ac:spMkLst>
            <pc:docMk/>
            <pc:sldMk cId="1408072372" sldId="274"/>
            <ac:spMk id="7" creationId="{71B712C2-0BEA-0006-EC9B-531A8C444CA3}"/>
          </ac:spMkLst>
        </pc:spChg>
        <pc:spChg chg="add del mod ord">
          <ac:chgData name="Dominique Negele" userId="b18ceb89-e1f0-43a5-8f47-5c4767cd227c" providerId="ADAL" clId="{45D3BFA4-77C2-46F5-8864-116B52BB0C0F}" dt="2024-06-03T07:30:10.828" v="3378" actId="478"/>
          <ac:spMkLst>
            <pc:docMk/>
            <pc:sldMk cId="1408072372" sldId="274"/>
            <ac:spMk id="8" creationId="{1698D60D-265D-5534-23BC-250DDDD8C277}"/>
          </ac:spMkLst>
        </pc:spChg>
        <pc:spChg chg="add mod">
          <ac:chgData name="Dominique Negele" userId="b18ceb89-e1f0-43a5-8f47-5c4767cd227c" providerId="ADAL" clId="{45D3BFA4-77C2-46F5-8864-116B52BB0C0F}" dt="2024-06-06T10:45:29.570" v="13572" actId="1076"/>
          <ac:spMkLst>
            <pc:docMk/>
            <pc:sldMk cId="1408072372" sldId="274"/>
            <ac:spMk id="9" creationId="{624571C6-AB0C-01DA-1A9C-37FC4F74338D}"/>
          </ac:spMkLst>
        </pc:spChg>
        <pc:spChg chg="add del mod">
          <ac:chgData name="Dominique Negele" userId="b18ceb89-e1f0-43a5-8f47-5c4767cd227c" providerId="ADAL" clId="{45D3BFA4-77C2-46F5-8864-116B52BB0C0F}" dt="2024-06-03T11:00:42.288" v="6127"/>
          <ac:spMkLst>
            <pc:docMk/>
            <pc:sldMk cId="1408072372" sldId="274"/>
            <ac:spMk id="11" creationId="{14A98A15-CF1C-2C67-DB7E-D21F5BD1FF21}"/>
          </ac:spMkLst>
        </pc:spChg>
        <pc:graphicFrameChg chg="add del mod modGraphic">
          <ac:chgData name="Dominique Negele" userId="b18ceb89-e1f0-43a5-8f47-5c4767cd227c" providerId="ADAL" clId="{45D3BFA4-77C2-46F5-8864-116B52BB0C0F}" dt="2024-06-03T11:00:40.315" v="6126" actId="21"/>
          <ac:graphicFrameMkLst>
            <pc:docMk/>
            <pc:sldMk cId="1408072372" sldId="274"/>
            <ac:graphicFrameMk id="4" creationId="{481625CA-17C1-AC07-F588-0A2B494E752C}"/>
          </ac:graphicFrameMkLst>
        </pc:graphicFrameChg>
        <pc:graphicFrameChg chg="add del">
          <ac:chgData name="Dominique Negele" userId="b18ceb89-e1f0-43a5-8f47-5c4767cd227c" providerId="ADAL" clId="{45D3BFA4-77C2-46F5-8864-116B52BB0C0F}" dt="2024-06-01T16:58:12.989" v="1653" actId="26606"/>
          <ac:graphicFrameMkLst>
            <pc:docMk/>
            <pc:sldMk cId="1408072372" sldId="274"/>
            <ac:graphicFrameMk id="10" creationId="{4A4E7C59-8926-E4EA-42E1-51CC52B8E8C3}"/>
          </ac:graphicFrameMkLst>
        </pc:graphicFrameChg>
        <pc:graphicFrameChg chg="add mod modGraphic">
          <ac:chgData name="Dominique Negele" userId="b18ceb89-e1f0-43a5-8f47-5c4767cd227c" providerId="ADAL" clId="{45D3BFA4-77C2-46F5-8864-116B52BB0C0F}" dt="2024-06-03T12:24:47.674" v="6954" actId="2085"/>
          <ac:graphicFrameMkLst>
            <pc:docMk/>
            <pc:sldMk cId="1408072372" sldId="274"/>
            <ac:graphicFrameMk id="12" creationId="{481625CA-17C1-AC07-F588-0A2B494E752C}"/>
          </ac:graphicFrameMkLst>
        </pc:graphicFrameChg>
        <pc:graphicFrameChg chg="add del">
          <ac:chgData name="Dominique Negele" userId="b18ceb89-e1f0-43a5-8f47-5c4767cd227c" providerId="ADAL" clId="{45D3BFA4-77C2-46F5-8864-116B52BB0C0F}" dt="2024-06-01T16:58:14.115" v="1655" actId="26606"/>
          <ac:graphicFrameMkLst>
            <pc:docMk/>
            <pc:sldMk cId="1408072372" sldId="274"/>
            <ac:graphicFrameMk id="12" creationId="{F421B70C-84BB-F4BA-6DE4-7CA64D228498}"/>
          </ac:graphicFrameMkLst>
        </pc:graphicFrameChg>
        <pc:graphicFrameChg chg="add del">
          <ac:chgData name="Dominique Negele" userId="b18ceb89-e1f0-43a5-8f47-5c4767cd227c" providerId="ADAL" clId="{45D3BFA4-77C2-46F5-8864-116B52BB0C0F}" dt="2024-06-01T16:58:15.206" v="1657" actId="26606"/>
          <ac:graphicFrameMkLst>
            <pc:docMk/>
            <pc:sldMk cId="1408072372" sldId="274"/>
            <ac:graphicFrameMk id="14" creationId="{CF509A8C-0442-810B-A023-2A860BA80988}"/>
          </ac:graphicFrameMkLst>
        </pc:graphicFrameChg>
        <pc:graphicFrameChg chg="add del">
          <ac:chgData name="Dominique Negele" userId="b18ceb89-e1f0-43a5-8f47-5c4767cd227c" providerId="ADAL" clId="{45D3BFA4-77C2-46F5-8864-116B52BB0C0F}" dt="2024-06-01T16:58:16.749" v="1659" actId="26606"/>
          <ac:graphicFrameMkLst>
            <pc:docMk/>
            <pc:sldMk cId="1408072372" sldId="274"/>
            <ac:graphicFrameMk id="16" creationId="{A27F7484-2FF9-132D-8CBA-993D9DF696BE}"/>
          </ac:graphicFrameMkLst>
        </pc:graphicFrameChg>
        <pc:graphicFrameChg chg="add del">
          <ac:chgData name="Dominique Negele" userId="b18ceb89-e1f0-43a5-8f47-5c4767cd227c" providerId="ADAL" clId="{45D3BFA4-77C2-46F5-8864-116B52BB0C0F}" dt="2024-06-01T16:58:19.888" v="1661" actId="26606"/>
          <ac:graphicFrameMkLst>
            <pc:docMk/>
            <pc:sldMk cId="1408072372" sldId="274"/>
            <ac:graphicFrameMk id="18" creationId="{4A4E7C59-8926-E4EA-42E1-51CC52B8E8C3}"/>
          </ac:graphicFrameMkLst>
        </pc:graphicFrameChg>
      </pc:sldChg>
      <pc:sldChg chg="new del">
        <pc:chgData name="Dominique Negele" userId="b18ceb89-e1f0-43a5-8f47-5c4767cd227c" providerId="ADAL" clId="{45D3BFA4-77C2-46F5-8864-116B52BB0C0F}" dt="2024-06-01T17:08:54.025" v="1666" actId="47"/>
        <pc:sldMkLst>
          <pc:docMk/>
          <pc:sldMk cId="755996871" sldId="275"/>
        </pc:sldMkLst>
      </pc:sldChg>
      <pc:sldChg chg="modSp new del mod ord modShow">
        <pc:chgData name="Dominique Negele" userId="b18ceb89-e1f0-43a5-8f47-5c4767cd227c" providerId="ADAL" clId="{45D3BFA4-77C2-46F5-8864-116B52BB0C0F}" dt="2024-06-04T12:13:00.490" v="13568" actId="47"/>
        <pc:sldMkLst>
          <pc:docMk/>
          <pc:sldMk cId="2953721808" sldId="276"/>
        </pc:sldMkLst>
        <pc:spChg chg="mod">
          <ac:chgData name="Dominique Negele" userId="b18ceb89-e1f0-43a5-8f47-5c4767cd227c" providerId="ADAL" clId="{45D3BFA4-77C2-46F5-8864-116B52BB0C0F}" dt="2024-06-03T14:04:26.260" v="10674" actId="400"/>
          <ac:spMkLst>
            <pc:docMk/>
            <pc:sldMk cId="2953721808" sldId="276"/>
            <ac:spMk id="2" creationId="{4FCE9037-5A21-E8A6-300E-58DAE7DCE3FF}"/>
          </ac:spMkLst>
        </pc:spChg>
        <pc:spChg chg="mod">
          <ac:chgData name="Dominique Negele" userId="b18ceb89-e1f0-43a5-8f47-5c4767cd227c" providerId="ADAL" clId="{45D3BFA4-77C2-46F5-8864-116B52BB0C0F}" dt="2024-06-03T14:19:31.855" v="11069" actId="20577"/>
          <ac:spMkLst>
            <pc:docMk/>
            <pc:sldMk cId="2953721808" sldId="276"/>
            <ac:spMk id="3" creationId="{F19200BD-9756-5A85-14AD-BC8DD091232B}"/>
          </ac:spMkLst>
        </pc:spChg>
      </pc:sldChg>
      <pc:sldChg chg="addSp delSp modSp new del mod ord setBg modShow">
        <pc:chgData name="Dominique Negele" userId="b18ceb89-e1f0-43a5-8f47-5c4767cd227c" providerId="ADAL" clId="{45D3BFA4-77C2-46F5-8864-116B52BB0C0F}" dt="2024-06-04T12:13:09.137" v="13569" actId="47"/>
        <pc:sldMkLst>
          <pc:docMk/>
          <pc:sldMk cId="3119855481" sldId="277"/>
        </pc:sldMkLst>
        <pc:spChg chg="mod">
          <ac:chgData name="Dominique Negele" userId="b18ceb89-e1f0-43a5-8f47-5c4767cd227c" providerId="ADAL" clId="{45D3BFA4-77C2-46F5-8864-116B52BB0C0F}" dt="2024-06-03T13:16:02.199" v="9231" actId="20577"/>
          <ac:spMkLst>
            <pc:docMk/>
            <pc:sldMk cId="3119855481" sldId="277"/>
            <ac:spMk id="2" creationId="{5894A494-CB47-0EA6-920E-25914AE6CDBF}"/>
          </ac:spMkLst>
        </pc:spChg>
        <pc:spChg chg="add del mod">
          <ac:chgData name="Dominique Negele" userId="b18ceb89-e1f0-43a5-8f47-5c4767cd227c" providerId="ADAL" clId="{45D3BFA4-77C2-46F5-8864-116B52BB0C0F}" dt="2024-06-03T14:20:21.747" v="11089" actId="20577"/>
          <ac:spMkLst>
            <pc:docMk/>
            <pc:sldMk cId="3119855481" sldId="277"/>
            <ac:spMk id="3" creationId="{B0065662-7D5B-B183-2990-17C6A4CF66E7}"/>
          </ac:spMkLst>
        </pc:spChg>
        <pc:spChg chg="add del">
          <ac:chgData name="Dominique Negele" userId="b18ceb89-e1f0-43a5-8f47-5c4767cd227c" providerId="ADAL" clId="{45D3BFA4-77C2-46F5-8864-116B52BB0C0F}" dt="2024-06-03T13:00:44.192" v="7816" actId="26606"/>
          <ac:spMkLst>
            <pc:docMk/>
            <pc:sldMk cId="3119855481" sldId="277"/>
            <ac:spMk id="10" creationId="{D1D34770-47A8-402C-AF23-2B653F2D88C1}"/>
          </ac:spMkLst>
        </pc:spChg>
        <pc:graphicFrameChg chg="add del">
          <ac:chgData name="Dominique Negele" userId="b18ceb89-e1f0-43a5-8f47-5c4767cd227c" providerId="ADAL" clId="{45D3BFA4-77C2-46F5-8864-116B52BB0C0F}" dt="2024-06-03T13:00:44.192" v="7816" actId="26606"/>
          <ac:graphicFrameMkLst>
            <pc:docMk/>
            <pc:sldMk cId="3119855481" sldId="277"/>
            <ac:graphicFrameMk id="5" creationId="{FCABEF25-E43B-D993-67DE-F715341AD458}"/>
          </ac:graphicFrameMkLst>
        </pc:graphicFrameChg>
        <pc:picChg chg="add del">
          <ac:chgData name="Dominique Negele" userId="b18ceb89-e1f0-43a5-8f47-5c4767cd227c" providerId="ADAL" clId="{45D3BFA4-77C2-46F5-8864-116B52BB0C0F}" dt="2024-06-03T13:00:44.192" v="7816" actId="26606"/>
          <ac:picMkLst>
            <pc:docMk/>
            <pc:sldMk cId="3119855481" sldId="277"/>
            <ac:picMk id="6" creationId="{E2B4FF8D-0764-927C-635A-4848FA5FB8D1}"/>
          </ac:picMkLst>
        </pc:picChg>
      </pc:sldChg>
      <pc:sldChg chg="modSp new mod ord">
        <pc:chgData name="Dominique Negele" userId="b18ceb89-e1f0-43a5-8f47-5c4767cd227c" providerId="ADAL" clId="{45D3BFA4-77C2-46F5-8864-116B52BB0C0F}" dt="2024-06-03T13:50:28.451" v="10382" actId="20577"/>
        <pc:sldMkLst>
          <pc:docMk/>
          <pc:sldMk cId="1055050344" sldId="278"/>
        </pc:sldMkLst>
        <pc:spChg chg="mod">
          <ac:chgData name="Dominique Negele" userId="b18ceb89-e1f0-43a5-8f47-5c4767cd227c" providerId="ADAL" clId="{45D3BFA4-77C2-46F5-8864-116B52BB0C0F}" dt="2024-06-01T17:30:23.361" v="2574" actId="20577"/>
          <ac:spMkLst>
            <pc:docMk/>
            <pc:sldMk cId="1055050344" sldId="278"/>
            <ac:spMk id="2" creationId="{C279C0CE-BBED-D1A0-76F7-7B83BDA97429}"/>
          </ac:spMkLst>
        </pc:spChg>
        <pc:spChg chg="mod">
          <ac:chgData name="Dominique Negele" userId="b18ceb89-e1f0-43a5-8f47-5c4767cd227c" providerId="ADAL" clId="{45D3BFA4-77C2-46F5-8864-116B52BB0C0F}" dt="2024-06-03T13:50:28.451" v="10382" actId="20577"/>
          <ac:spMkLst>
            <pc:docMk/>
            <pc:sldMk cId="1055050344" sldId="278"/>
            <ac:spMk id="3" creationId="{ADB68398-F66C-ABFB-946E-D09DAC6A2A03}"/>
          </ac:spMkLst>
        </pc:spChg>
      </pc:sldChg>
      <pc:sldChg chg="addSp modSp new mod ord modNotesTx">
        <pc:chgData name="Dominique Negele" userId="b18ceb89-e1f0-43a5-8f47-5c4767cd227c" providerId="ADAL" clId="{45D3BFA4-77C2-46F5-8864-116B52BB0C0F}" dt="2024-06-06T18:21:12.533" v="13639"/>
        <pc:sldMkLst>
          <pc:docMk/>
          <pc:sldMk cId="823922882" sldId="279"/>
        </pc:sldMkLst>
        <pc:spChg chg="mod">
          <ac:chgData name="Dominique Negele" userId="b18ceb89-e1f0-43a5-8f47-5c4767cd227c" providerId="ADAL" clId="{45D3BFA4-77C2-46F5-8864-116B52BB0C0F}" dt="2024-06-01T17:37:43.313" v="2862"/>
          <ac:spMkLst>
            <pc:docMk/>
            <pc:sldMk cId="823922882" sldId="279"/>
            <ac:spMk id="3" creationId="{E52AE8B4-F0E6-B576-3AC0-52DEBA220CC9}"/>
          </ac:spMkLst>
        </pc:spChg>
        <pc:spChg chg="add mod">
          <ac:chgData name="Dominique Negele" userId="b18ceb89-e1f0-43a5-8f47-5c4767cd227c" providerId="ADAL" clId="{45D3BFA4-77C2-46F5-8864-116B52BB0C0F}" dt="2024-06-03T14:41:30.379" v="11484" actId="207"/>
          <ac:spMkLst>
            <pc:docMk/>
            <pc:sldMk cId="823922882" sldId="279"/>
            <ac:spMk id="4" creationId="{0AD227CB-9443-2655-EFE1-77935DB5D126}"/>
          </ac:spMkLst>
        </pc:spChg>
        <pc:picChg chg="add mod">
          <ac:chgData name="Dominique Negele" userId="b18ceb89-e1f0-43a5-8f47-5c4767cd227c" providerId="ADAL" clId="{45D3BFA4-77C2-46F5-8864-116B52BB0C0F}" dt="2024-06-01T17:43:13.479" v="2905"/>
          <ac:picMkLst>
            <pc:docMk/>
            <pc:sldMk cId="823922882" sldId="279"/>
            <ac:picMk id="2050" creationId="{7274433F-DE0A-806C-12CA-544809FB79B8}"/>
          </ac:picMkLst>
        </pc:picChg>
      </pc:sldChg>
      <pc:sldChg chg="addSp delSp modSp new mod ord setBg modAnim delDesignElem chgLayout modNotesTx">
        <pc:chgData name="Dominique Negele" userId="b18ceb89-e1f0-43a5-8f47-5c4767cd227c" providerId="ADAL" clId="{45D3BFA4-77C2-46F5-8864-116B52BB0C0F}" dt="2024-06-06T18:17:19.210" v="13631" actId="20577"/>
        <pc:sldMkLst>
          <pc:docMk/>
          <pc:sldMk cId="4260341633" sldId="280"/>
        </pc:sldMkLst>
        <pc:spChg chg="mod ord">
          <ac:chgData name="Dominique Negele" userId="b18ceb89-e1f0-43a5-8f47-5c4767cd227c" providerId="ADAL" clId="{45D3BFA4-77C2-46F5-8864-116B52BB0C0F}" dt="2024-06-02T12:01:00.574" v="3148" actId="20577"/>
          <ac:spMkLst>
            <pc:docMk/>
            <pc:sldMk cId="4260341633" sldId="280"/>
            <ac:spMk id="2" creationId="{53E3E2B0-4588-6308-36FA-125363982478}"/>
          </ac:spMkLst>
        </pc:spChg>
        <pc:spChg chg="add del mod">
          <ac:chgData name="Dominique Negele" userId="b18ceb89-e1f0-43a5-8f47-5c4767cd227c" providerId="ADAL" clId="{45D3BFA4-77C2-46F5-8864-116B52BB0C0F}" dt="2024-06-02T11:55:20.509" v="3115" actId="26606"/>
          <ac:spMkLst>
            <pc:docMk/>
            <pc:sldMk cId="4260341633" sldId="280"/>
            <ac:spMk id="3" creationId="{F1081B19-FD9C-B1A0-4C68-C67ECCA5E6E6}"/>
          </ac:spMkLst>
        </pc:spChg>
        <pc:spChg chg="add del">
          <ac:chgData name="Dominique Negele" userId="b18ceb89-e1f0-43a5-8f47-5c4767cd227c" providerId="ADAL" clId="{45D3BFA4-77C2-46F5-8864-116B52BB0C0F}" dt="2024-06-02T11:55:20.470" v="3114" actId="26606"/>
          <ac:spMkLst>
            <pc:docMk/>
            <pc:sldMk cId="4260341633" sldId="280"/>
            <ac:spMk id="10" creationId="{B50AB553-2A96-4A92-96F2-93548E096954}"/>
          </ac:spMkLst>
        </pc:spChg>
        <pc:spChg chg="add del">
          <ac:chgData name="Dominique Negele" userId="b18ceb89-e1f0-43a5-8f47-5c4767cd227c" providerId="ADAL" clId="{45D3BFA4-77C2-46F5-8864-116B52BB0C0F}" dt="2024-06-02T11:54:54.039" v="3106" actId="26606"/>
          <ac:spMkLst>
            <pc:docMk/>
            <pc:sldMk cId="4260341633" sldId="280"/>
            <ac:spMk id="11" creationId="{603A6265-E10C-4B85-9C20-E75FCAF9CC63}"/>
          </ac:spMkLst>
        </pc:spChg>
        <pc:spChg chg="add del">
          <ac:chgData name="Dominique Negele" userId="b18ceb89-e1f0-43a5-8f47-5c4767cd227c" providerId="ADAL" clId="{45D3BFA4-77C2-46F5-8864-116B52BB0C0F}" dt="2024-06-02T11:54:54.039" v="3106" actId="26606"/>
          <ac:spMkLst>
            <pc:docMk/>
            <pc:sldMk cId="4260341633" sldId="280"/>
            <ac:spMk id="12" creationId="{3ECBE1F1-D69B-4AFA-ABD5-8E41720EF6DE}"/>
          </ac:spMkLst>
        </pc:spChg>
        <pc:spChg chg="add del">
          <ac:chgData name="Dominique Negele" userId="b18ceb89-e1f0-43a5-8f47-5c4767cd227c" providerId="ADAL" clId="{45D3BFA4-77C2-46F5-8864-116B52BB0C0F}" dt="2024-06-02T11:55:38.094" v="3116" actId="700"/>
          <ac:spMkLst>
            <pc:docMk/>
            <pc:sldMk cId="4260341633" sldId="280"/>
            <ac:spMk id="14" creationId="{5C8908E2-EE49-44D2-9428-A28D2312A8D5}"/>
          </ac:spMkLst>
        </pc:spChg>
        <pc:spChg chg="add del">
          <ac:chgData name="Dominique Negele" userId="b18ceb89-e1f0-43a5-8f47-5c4767cd227c" providerId="ADAL" clId="{45D3BFA4-77C2-46F5-8864-116B52BB0C0F}" dt="2024-06-02T11:55:38.094" v="3116" actId="700"/>
          <ac:spMkLst>
            <pc:docMk/>
            <pc:sldMk cId="4260341633" sldId="280"/>
            <ac:spMk id="15" creationId="{7449A6C7-D15F-4AA5-BFA5-71A404B47016}"/>
          </ac:spMkLst>
        </pc:spChg>
        <pc:spChg chg="add del">
          <ac:chgData name="Dominique Negele" userId="b18ceb89-e1f0-43a5-8f47-5c4767cd227c" providerId="ADAL" clId="{45D3BFA4-77C2-46F5-8864-116B52BB0C0F}" dt="2024-06-02T11:55:38.094" v="3116" actId="700"/>
          <ac:spMkLst>
            <pc:docMk/>
            <pc:sldMk cId="4260341633" sldId="280"/>
            <ac:spMk id="17" creationId="{ED888B23-07FA-482A-96DF-47E31AF1A603}"/>
          </ac:spMkLst>
        </pc:spChg>
        <pc:grpChg chg="add del">
          <ac:chgData name="Dominique Negele" userId="b18ceb89-e1f0-43a5-8f47-5c4767cd227c" providerId="ADAL" clId="{45D3BFA4-77C2-46F5-8864-116B52BB0C0F}" dt="2024-06-02T11:55:38.094" v="3116" actId="700"/>
          <ac:grpSpMkLst>
            <pc:docMk/>
            <pc:sldMk cId="4260341633" sldId="280"/>
            <ac:grpSpMk id="16" creationId="{05314994-6337-4875-8CF5-652CAFE8342C}"/>
          </ac:grpSpMkLst>
        </pc:grpChg>
        <pc:graphicFrameChg chg="add del">
          <ac:chgData name="Dominique Negele" userId="b18ceb89-e1f0-43a5-8f47-5c4767cd227c" providerId="ADAL" clId="{45D3BFA4-77C2-46F5-8864-116B52BB0C0F}" dt="2024-06-02T11:55:20.470" v="3114" actId="26606"/>
          <ac:graphicFrameMkLst>
            <pc:docMk/>
            <pc:sldMk cId="4260341633" sldId="280"/>
            <ac:graphicFrameMk id="7" creationId="{A85D5B01-B205-9E5D-9147-B0A9FBDD52D8}"/>
          </ac:graphicFrameMkLst>
        </pc:graphicFrameChg>
        <pc:graphicFrameChg chg="add mod ord">
          <ac:chgData name="Dominique Negele" userId="b18ceb89-e1f0-43a5-8f47-5c4767cd227c" providerId="ADAL" clId="{45D3BFA4-77C2-46F5-8864-116B52BB0C0F}" dt="2024-06-02T12:00:54.010" v="3143" actId="12100"/>
          <ac:graphicFrameMkLst>
            <pc:docMk/>
            <pc:sldMk cId="4260341633" sldId="280"/>
            <ac:graphicFrameMk id="20" creationId="{E9327F41-03F9-25C0-3817-E0F06019740B}"/>
          </ac:graphicFrameMkLst>
        </pc:graphicFrameChg>
        <pc:picChg chg="add del">
          <ac:chgData name="Dominique Negele" userId="b18ceb89-e1f0-43a5-8f47-5c4767cd227c" providerId="ADAL" clId="{45D3BFA4-77C2-46F5-8864-116B52BB0C0F}" dt="2024-06-02T11:54:51.021" v="3104" actId="26606"/>
          <ac:picMkLst>
            <pc:docMk/>
            <pc:sldMk cId="4260341633" sldId="280"/>
            <ac:picMk id="5" creationId="{39FD2D54-3F87-C763-DE98-229813CB4E2F}"/>
          </ac:picMkLst>
        </pc:picChg>
        <pc:picChg chg="add del">
          <ac:chgData name="Dominique Negele" userId="b18ceb89-e1f0-43a5-8f47-5c4767cd227c" providerId="ADAL" clId="{45D3BFA4-77C2-46F5-8864-116B52BB0C0F}" dt="2024-06-02T11:55:20.470" v="3114" actId="26606"/>
          <ac:picMkLst>
            <pc:docMk/>
            <pc:sldMk cId="4260341633" sldId="280"/>
            <ac:picMk id="6" creationId="{53EE4AAB-28C7-7CC9-987F-1509BAA3F243}"/>
          </ac:picMkLst>
        </pc:picChg>
        <pc:picChg chg="add mod">
          <ac:chgData name="Dominique Negele" userId="b18ceb89-e1f0-43a5-8f47-5c4767cd227c" providerId="ADAL" clId="{45D3BFA4-77C2-46F5-8864-116B52BB0C0F}" dt="2024-06-02T11:59:23.763" v="3124" actId="1076"/>
          <ac:picMkLst>
            <pc:docMk/>
            <pc:sldMk cId="4260341633" sldId="280"/>
            <ac:picMk id="8" creationId="{868E4D9D-13CB-4B25-73AB-A2B2438CD750}"/>
          </ac:picMkLst>
        </pc:picChg>
        <pc:picChg chg="add del">
          <ac:chgData name="Dominique Negele" userId="b18ceb89-e1f0-43a5-8f47-5c4767cd227c" providerId="ADAL" clId="{45D3BFA4-77C2-46F5-8864-116B52BB0C0F}" dt="2024-06-02T11:54:54.039" v="3106" actId="26606"/>
          <ac:picMkLst>
            <pc:docMk/>
            <pc:sldMk cId="4260341633" sldId="280"/>
            <ac:picMk id="13" creationId="{81F0C54E-1691-DF88-CB08-70331009259B}"/>
          </ac:picMkLst>
        </pc:picChg>
        <pc:picChg chg="add mod">
          <ac:chgData name="Dominique Negele" userId="b18ceb89-e1f0-43a5-8f47-5c4767cd227c" providerId="ADAL" clId="{45D3BFA4-77C2-46F5-8864-116B52BB0C0F}" dt="2024-06-02T12:00:39.919" v="3140" actId="1076"/>
          <ac:picMkLst>
            <pc:docMk/>
            <pc:sldMk cId="4260341633" sldId="280"/>
            <ac:picMk id="22" creationId="{79EF1BFD-6EA1-777E-4886-A5DF01A1F6C8}"/>
          </ac:picMkLst>
        </pc:picChg>
        <pc:picChg chg="add mod">
          <ac:chgData name="Dominique Negele" userId="b18ceb89-e1f0-43a5-8f47-5c4767cd227c" providerId="ADAL" clId="{45D3BFA4-77C2-46F5-8864-116B52BB0C0F}" dt="2024-06-02T11:59:57.835" v="3131" actId="1076"/>
          <ac:picMkLst>
            <pc:docMk/>
            <pc:sldMk cId="4260341633" sldId="280"/>
            <ac:picMk id="24" creationId="{57C10FAA-2404-2656-23D7-EE35CEFB4779}"/>
          </ac:picMkLst>
        </pc:picChg>
        <pc:picChg chg="add mod">
          <ac:chgData name="Dominique Negele" userId="b18ceb89-e1f0-43a5-8f47-5c4767cd227c" providerId="ADAL" clId="{45D3BFA4-77C2-46F5-8864-116B52BB0C0F}" dt="2024-06-02T11:59:34.404" v="3125" actId="1076"/>
          <ac:picMkLst>
            <pc:docMk/>
            <pc:sldMk cId="4260341633" sldId="280"/>
            <ac:picMk id="26" creationId="{9CED4704-1638-39A6-BB4E-41B601E98DFF}"/>
          </ac:picMkLst>
        </pc:picChg>
        <pc:picChg chg="add mod">
          <ac:chgData name="Dominique Negele" userId="b18ceb89-e1f0-43a5-8f47-5c4767cd227c" providerId="ADAL" clId="{45D3BFA4-77C2-46F5-8864-116B52BB0C0F}" dt="2024-06-02T12:00:10.809" v="3135" actId="1076"/>
          <ac:picMkLst>
            <pc:docMk/>
            <pc:sldMk cId="4260341633" sldId="280"/>
            <ac:picMk id="28" creationId="{FE6B1E28-8F20-7675-218E-979E51BB87FD}"/>
          </ac:picMkLst>
        </pc:picChg>
        <pc:picChg chg="add mod">
          <ac:chgData name="Dominique Negele" userId="b18ceb89-e1f0-43a5-8f47-5c4767cd227c" providerId="ADAL" clId="{45D3BFA4-77C2-46F5-8864-116B52BB0C0F}" dt="2024-06-02T12:00:17.396" v="3139" actId="1076"/>
          <ac:picMkLst>
            <pc:docMk/>
            <pc:sldMk cId="4260341633" sldId="280"/>
            <ac:picMk id="30" creationId="{378ADA5A-A995-88A6-5514-567A63EB1197}"/>
          </ac:picMkLst>
        </pc:picChg>
        <pc:cxnChg chg="add del">
          <ac:chgData name="Dominique Negele" userId="b18ceb89-e1f0-43a5-8f47-5c4767cd227c" providerId="ADAL" clId="{45D3BFA4-77C2-46F5-8864-116B52BB0C0F}" dt="2024-06-02T11:54:51.021" v="3104" actId="26606"/>
          <ac:cxnSpMkLst>
            <pc:docMk/>
            <pc:sldMk cId="4260341633" sldId="280"/>
            <ac:cxnSpMk id="9" creationId="{1503BFE4-729B-D9D0-C17B-501E6AF1127A}"/>
          </ac:cxnSpMkLst>
        </pc:cxnChg>
      </pc:sldChg>
      <pc:sldChg chg="addSp modSp new mod ord modAnim modNotesTx">
        <pc:chgData name="Dominique Negele" userId="b18ceb89-e1f0-43a5-8f47-5c4767cd227c" providerId="ADAL" clId="{45D3BFA4-77C2-46F5-8864-116B52BB0C0F}" dt="2024-06-06T18:15:55.342" v="13629" actId="20577"/>
        <pc:sldMkLst>
          <pc:docMk/>
          <pc:sldMk cId="1441347911" sldId="281"/>
        </pc:sldMkLst>
        <pc:spChg chg="mod">
          <ac:chgData name="Dominique Negele" userId="b18ceb89-e1f0-43a5-8f47-5c4767cd227c" providerId="ADAL" clId="{45D3BFA4-77C2-46F5-8864-116B52BB0C0F}" dt="2024-06-03T12:23:11.727" v="6884" actId="20577"/>
          <ac:spMkLst>
            <pc:docMk/>
            <pc:sldMk cId="1441347911" sldId="281"/>
            <ac:spMk id="2" creationId="{21D6E075-D4EA-4907-845B-991E0E2C3367}"/>
          </ac:spMkLst>
        </pc:spChg>
        <pc:spChg chg="mod">
          <ac:chgData name="Dominique Negele" userId="b18ceb89-e1f0-43a5-8f47-5c4767cd227c" providerId="ADAL" clId="{45D3BFA4-77C2-46F5-8864-116B52BB0C0F}" dt="2024-06-03T12:23:49.785" v="6950" actId="20577"/>
          <ac:spMkLst>
            <pc:docMk/>
            <pc:sldMk cId="1441347911" sldId="281"/>
            <ac:spMk id="3" creationId="{0BCB33CD-D8DB-EB20-925E-8DAA725422F8}"/>
          </ac:spMkLst>
        </pc:spChg>
        <pc:spChg chg="add mod">
          <ac:chgData name="Dominique Negele" userId="b18ceb89-e1f0-43a5-8f47-5c4767cd227c" providerId="ADAL" clId="{45D3BFA4-77C2-46F5-8864-116B52BB0C0F}" dt="2024-06-03T12:48:47.895" v="7566" actId="20577"/>
          <ac:spMkLst>
            <pc:docMk/>
            <pc:sldMk cId="1441347911" sldId="281"/>
            <ac:spMk id="7" creationId="{06890E89-A6BA-F408-786E-B148BC293406}"/>
          </ac:spMkLst>
        </pc:spChg>
        <pc:graphicFrameChg chg="add mod modGraphic">
          <ac:chgData name="Dominique Negele" userId="b18ceb89-e1f0-43a5-8f47-5c4767cd227c" providerId="ADAL" clId="{45D3BFA4-77C2-46F5-8864-116B52BB0C0F}" dt="2024-06-03T13:22:32.350" v="9986" actId="14100"/>
          <ac:graphicFrameMkLst>
            <pc:docMk/>
            <pc:sldMk cId="1441347911" sldId="281"/>
            <ac:graphicFrameMk id="4" creationId="{24D01040-36A7-BF10-2228-2F68B35BE430}"/>
          </ac:graphicFrameMkLst>
        </pc:graphicFrameChg>
        <pc:picChg chg="add mod">
          <ac:chgData name="Dominique Negele" userId="b18ceb89-e1f0-43a5-8f47-5c4767cd227c" providerId="ADAL" clId="{45D3BFA4-77C2-46F5-8864-116B52BB0C0F}" dt="2024-06-03T12:47:48.900" v="7481" actId="1440"/>
          <ac:picMkLst>
            <pc:docMk/>
            <pc:sldMk cId="1441347911" sldId="281"/>
            <ac:picMk id="6" creationId="{6F8EBB17-564B-2841-263E-C6A814462E15}"/>
          </ac:picMkLst>
        </pc:picChg>
      </pc:sldChg>
      <pc:sldChg chg="modSp new mod ord modShow">
        <pc:chgData name="Dominique Negele" userId="b18ceb89-e1f0-43a5-8f47-5c4767cd227c" providerId="ADAL" clId="{45D3BFA4-77C2-46F5-8864-116B52BB0C0F}" dt="2024-06-03T08:11:38.931" v="3661" actId="21"/>
        <pc:sldMkLst>
          <pc:docMk/>
          <pc:sldMk cId="4065186966" sldId="282"/>
        </pc:sldMkLst>
        <pc:spChg chg="mod">
          <ac:chgData name="Dominique Negele" userId="b18ceb89-e1f0-43a5-8f47-5c4767cd227c" providerId="ADAL" clId="{45D3BFA4-77C2-46F5-8864-116B52BB0C0F}" dt="2024-06-03T08:08:43.625" v="3590" actId="20577"/>
          <ac:spMkLst>
            <pc:docMk/>
            <pc:sldMk cId="4065186966" sldId="282"/>
            <ac:spMk id="2" creationId="{63D0C52E-E85F-9CB5-2AC5-C84C9810942C}"/>
          </ac:spMkLst>
        </pc:spChg>
        <pc:spChg chg="mod">
          <ac:chgData name="Dominique Negele" userId="b18ceb89-e1f0-43a5-8f47-5c4767cd227c" providerId="ADAL" clId="{45D3BFA4-77C2-46F5-8864-116B52BB0C0F}" dt="2024-06-03T08:11:38.931" v="3661" actId="21"/>
          <ac:spMkLst>
            <pc:docMk/>
            <pc:sldMk cId="4065186966" sldId="282"/>
            <ac:spMk id="3" creationId="{324EF017-562B-A22A-8123-DB017891F664}"/>
          </ac:spMkLst>
        </pc:spChg>
      </pc:sldChg>
      <pc:sldChg chg="modSp new mod modShow">
        <pc:chgData name="Dominique Negele" userId="b18ceb89-e1f0-43a5-8f47-5c4767cd227c" providerId="ADAL" clId="{45D3BFA4-77C2-46F5-8864-116B52BB0C0F}" dt="2024-06-03T08:09:38.171" v="3643" actId="729"/>
        <pc:sldMkLst>
          <pc:docMk/>
          <pc:sldMk cId="2824118416" sldId="283"/>
        </pc:sldMkLst>
        <pc:spChg chg="mod">
          <ac:chgData name="Dominique Negele" userId="b18ceb89-e1f0-43a5-8f47-5c4767cd227c" providerId="ADAL" clId="{45D3BFA4-77C2-46F5-8864-116B52BB0C0F}" dt="2024-06-03T08:09:24.303" v="3634" actId="20577"/>
          <ac:spMkLst>
            <pc:docMk/>
            <pc:sldMk cId="2824118416" sldId="283"/>
            <ac:spMk id="2" creationId="{83D05EB4-193B-1738-2A33-9D59877CA414}"/>
          </ac:spMkLst>
        </pc:spChg>
        <pc:spChg chg="mod">
          <ac:chgData name="Dominique Negele" userId="b18ceb89-e1f0-43a5-8f47-5c4767cd227c" providerId="ADAL" clId="{45D3BFA4-77C2-46F5-8864-116B52BB0C0F}" dt="2024-06-03T08:09:30.209" v="3640" actId="20577"/>
          <ac:spMkLst>
            <pc:docMk/>
            <pc:sldMk cId="2824118416" sldId="283"/>
            <ac:spMk id="3" creationId="{B3F7C7C6-3D36-6FC6-6AB1-61674F9BC0C0}"/>
          </ac:spMkLst>
        </pc:spChg>
      </pc:sldChg>
      <pc:sldChg chg="modSp new mod modShow">
        <pc:chgData name="Dominique Negele" userId="b18ceb89-e1f0-43a5-8f47-5c4767cd227c" providerId="ADAL" clId="{45D3BFA4-77C2-46F5-8864-116B52BB0C0F}" dt="2024-06-03T08:11:46.689" v="3665" actId="729"/>
        <pc:sldMkLst>
          <pc:docMk/>
          <pc:sldMk cId="4070756916" sldId="284"/>
        </pc:sldMkLst>
        <pc:spChg chg="mod">
          <ac:chgData name="Dominique Negele" userId="b18ceb89-e1f0-43a5-8f47-5c4767cd227c" providerId="ADAL" clId="{45D3BFA4-77C2-46F5-8864-116B52BB0C0F}" dt="2024-06-03T08:11:35.019" v="3660" actId="20577"/>
          <ac:spMkLst>
            <pc:docMk/>
            <pc:sldMk cId="4070756916" sldId="284"/>
            <ac:spMk id="2" creationId="{AA479158-A47C-1232-7BFC-2A2A3D6A3E55}"/>
          </ac:spMkLst>
        </pc:spChg>
        <pc:spChg chg="mod">
          <ac:chgData name="Dominique Negele" userId="b18ceb89-e1f0-43a5-8f47-5c4767cd227c" providerId="ADAL" clId="{45D3BFA4-77C2-46F5-8864-116B52BB0C0F}" dt="2024-06-03T08:11:42.792" v="3664" actId="20577"/>
          <ac:spMkLst>
            <pc:docMk/>
            <pc:sldMk cId="4070756916" sldId="284"/>
            <ac:spMk id="3" creationId="{DCE4349C-E560-7064-4B6C-B2590796FAC1}"/>
          </ac:spMkLst>
        </pc:spChg>
      </pc:sldChg>
      <pc:sldChg chg="addSp delSp modSp new mod modNotesTx">
        <pc:chgData name="Dominique Negele" userId="b18ceb89-e1f0-43a5-8f47-5c4767cd227c" providerId="ADAL" clId="{45D3BFA4-77C2-46F5-8864-116B52BB0C0F}" dt="2024-06-06T18:18:26.149" v="13636"/>
        <pc:sldMkLst>
          <pc:docMk/>
          <pc:sldMk cId="371430089" sldId="285"/>
        </pc:sldMkLst>
        <pc:spChg chg="mod">
          <ac:chgData name="Dominique Negele" userId="b18ceb89-e1f0-43a5-8f47-5c4767cd227c" providerId="ADAL" clId="{45D3BFA4-77C2-46F5-8864-116B52BB0C0F}" dt="2024-06-03T13:38:46.167" v="10184" actId="20577"/>
          <ac:spMkLst>
            <pc:docMk/>
            <pc:sldMk cId="371430089" sldId="285"/>
            <ac:spMk id="2" creationId="{2F4AF800-A5B6-7327-FFAE-839FCB238717}"/>
          </ac:spMkLst>
        </pc:spChg>
        <pc:spChg chg="del">
          <ac:chgData name="Dominique Negele" userId="b18ceb89-e1f0-43a5-8f47-5c4767cd227c" providerId="ADAL" clId="{45D3BFA4-77C2-46F5-8864-116B52BB0C0F}" dt="2024-06-03T13:39:57.263" v="10185" actId="3680"/>
          <ac:spMkLst>
            <pc:docMk/>
            <pc:sldMk cId="371430089" sldId="285"/>
            <ac:spMk id="3" creationId="{937D31D6-B013-7A1D-9B7D-A3D05312271A}"/>
          </ac:spMkLst>
        </pc:spChg>
        <pc:graphicFrameChg chg="add mod ord modGraphic">
          <ac:chgData name="Dominique Negele" userId="b18ceb89-e1f0-43a5-8f47-5c4767cd227c" providerId="ADAL" clId="{45D3BFA4-77C2-46F5-8864-116B52BB0C0F}" dt="2024-06-04T12:10:30.769" v="13567" actId="2062"/>
          <ac:graphicFrameMkLst>
            <pc:docMk/>
            <pc:sldMk cId="371430089" sldId="285"/>
            <ac:graphicFrameMk id="4" creationId="{2F90DDC0-A94B-49A1-F366-2EBEE2E15BFF}"/>
          </ac:graphicFrameMkLst>
        </pc:graphicFrameChg>
        <pc:picChg chg="add del mod ord">
          <ac:chgData name="Dominique Negele" userId="b18ceb89-e1f0-43a5-8f47-5c4767cd227c" providerId="ADAL" clId="{45D3BFA4-77C2-46F5-8864-116B52BB0C0F}" dt="2024-06-03T15:28:59.457" v="13467" actId="478"/>
          <ac:picMkLst>
            <pc:docMk/>
            <pc:sldMk cId="371430089" sldId="285"/>
            <ac:picMk id="5" creationId="{1415504F-741E-9003-27FC-6B2A34BAEF18}"/>
          </ac:picMkLst>
        </pc:picChg>
      </pc:sldChg>
      <pc:sldChg chg="addSp delSp modSp new mod modAnim modNotesTx">
        <pc:chgData name="Dominique Negele" userId="b18ceb89-e1f0-43a5-8f47-5c4767cd227c" providerId="ADAL" clId="{45D3BFA4-77C2-46F5-8864-116B52BB0C0F}" dt="2024-06-06T18:17:56.973" v="13635" actId="113"/>
        <pc:sldMkLst>
          <pc:docMk/>
          <pc:sldMk cId="457540455" sldId="286"/>
        </pc:sldMkLst>
        <pc:spChg chg="mod">
          <ac:chgData name="Dominique Negele" userId="b18ceb89-e1f0-43a5-8f47-5c4767cd227c" providerId="ADAL" clId="{45D3BFA4-77C2-46F5-8864-116B52BB0C0F}" dt="2024-06-03T13:16:46.874" v="9289" actId="20577"/>
          <ac:spMkLst>
            <pc:docMk/>
            <pc:sldMk cId="457540455" sldId="286"/>
            <ac:spMk id="2" creationId="{7AD0E1EB-0EA8-E839-A22D-79E418BD55E6}"/>
          </ac:spMkLst>
        </pc:spChg>
        <pc:spChg chg="del">
          <ac:chgData name="Dominique Negele" userId="b18ceb89-e1f0-43a5-8f47-5c4767cd227c" providerId="ADAL" clId="{45D3BFA4-77C2-46F5-8864-116B52BB0C0F}" dt="2024-06-03T13:17:42.328" v="9290" actId="1032"/>
          <ac:spMkLst>
            <pc:docMk/>
            <pc:sldMk cId="457540455" sldId="286"/>
            <ac:spMk id="3" creationId="{D5270B75-3115-DD35-5E10-B7572608131D}"/>
          </ac:spMkLst>
        </pc:spChg>
        <pc:spChg chg="add mod">
          <ac:chgData name="Dominique Negele" userId="b18ceb89-e1f0-43a5-8f47-5c4767cd227c" providerId="ADAL" clId="{45D3BFA4-77C2-46F5-8864-116B52BB0C0F}" dt="2024-06-03T13:26:45.818" v="10065" actId="14100"/>
          <ac:spMkLst>
            <pc:docMk/>
            <pc:sldMk cId="457540455" sldId="286"/>
            <ac:spMk id="5" creationId="{8F72532D-B422-1B81-E8A6-8FFDB496F901}"/>
          </ac:spMkLst>
        </pc:spChg>
        <pc:graphicFrameChg chg="add mod modGraphic">
          <ac:chgData name="Dominique Negele" userId="b18ceb89-e1f0-43a5-8f47-5c4767cd227c" providerId="ADAL" clId="{45D3BFA4-77C2-46F5-8864-116B52BB0C0F}" dt="2024-06-03T13:21:49.970" v="9976" actId="14100"/>
          <ac:graphicFrameMkLst>
            <pc:docMk/>
            <pc:sldMk cId="457540455" sldId="286"/>
            <ac:graphicFrameMk id="4" creationId="{10456A5A-B641-717F-66D6-F1FC5917F242}"/>
          </ac:graphicFrameMkLst>
        </pc:graphicFrameChg>
      </pc:sldChg>
      <pc:sldChg chg="modSp new del mod modShow">
        <pc:chgData name="Dominique Negele" userId="b18ceb89-e1f0-43a5-8f47-5c4767cd227c" providerId="ADAL" clId="{45D3BFA4-77C2-46F5-8864-116B52BB0C0F}" dt="2024-06-04T12:14:56.188" v="13570" actId="47"/>
        <pc:sldMkLst>
          <pc:docMk/>
          <pc:sldMk cId="1276329338" sldId="287"/>
        </pc:sldMkLst>
        <pc:spChg chg="mod">
          <ac:chgData name="Dominique Negele" userId="b18ceb89-e1f0-43a5-8f47-5c4767cd227c" providerId="ADAL" clId="{45D3BFA4-77C2-46F5-8864-116B52BB0C0F}" dt="2024-06-03T08:22:23.540" v="3822" actId="20577"/>
          <ac:spMkLst>
            <pc:docMk/>
            <pc:sldMk cId="1276329338" sldId="287"/>
            <ac:spMk id="2" creationId="{5E1F60F8-2CA9-E612-3D6A-91F751FC8DF1}"/>
          </ac:spMkLst>
        </pc:spChg>
        <pc:spChg chg="mod">
          <ac:chgData name="Dominique Negele" userId="b18ceb89-e1f0-43a5-8f47-5c4767cd227c" providerId="ADAL" clId="{45D3BFA4-77C2-46F5-8864-116B52BB0C0F}" dt="2024-06-03T08:32:03.053" v="4063" actId="20577"/>
          <ac:spMkLst>
            <pc:docMk/>
            <pc:sldMk cId="1276329338" sldId="287"/>
            <ac:spMk id="3" creationId="{09BD5349-BB40-39D0-D43A-D9FE134A1EA5}"/>
          </ac:spMkLst>
        </pc:spChg>
      </pc:sldChg>
      <pc:sldChg chg="addSp delSp modSp new mod modClrScheme modShow chgLayout">
        <pc:chgData name="Dominique Negele" userId="b18ceb89-e1f0-43a5-8f47-5c4767cd227c" providerId="ADAL" clId="{45D3BFA4-77C2-46F5-8864-116B52BB0C0F}" dt="2024-06-06T13:01:32.916" v="13574" actId="729"/>
        <pc:sldMkLst>
          <pc:docMk/>
          <pc:sldMk cId="1768255761" sldId="288"/>
        </pc:sldMkLst>
        <pc:spChg chg="mod ord">
          <ac:chgData name="Dominique Negele" userId="b18ceb89-e1f0-43a5-8f47-5c4767cd227c" providerId="ADAL" clId="{45D3BFA4-77C2-46F5-8864-116B52BB0C0F}" dt="2024-06-03T14:45:47.933" v="12024" actId="700"/>
          <ac:spMkLst>
            <pc:docMk/>
            <pc:sldMk cId="1768255761" sldId="288"/>
            <ac:spMk id="2" creationId="{B837DF13-78B3-3276-7726-9DE0BAFC94E9}"/>
          </ac:spMkLst>
        </pc:spChg>
        <pc:spChg chg="del">
          <ac:chgData name="Dominique Negele" userId="b18ceb89-e1f0-43a5-8f47-5c4767cd227c" providerId="ADAL" clId="{45D3BFA4-77C2-46F5-8864-116B52BB0C0F}" dt="2024-06-03T08:25:00.351" v="3953" actId="22"/>
          <ac:spMkLst>
            <pc:docMk/>
            <pc:sldMk cId="1768255761" sldId="288"/>
            <ac:spMk id="3" creationId="{BBF1F186-5100-1109-4077-07A99A07BCAA}"/>
          </ac:spMkLst>
        </pc:spChg>
        <pc:spChg chg="add mod ord">
          <ac:chgData name="Dominique Negele" userId="b18ceb89-e1f0-43a5-8f47-5c4767cd227c" providerId="ADAL" clId="{45D3BFA4-77C2-46F5-8864-116B52BB0C0F}" dt="2024-06-03T14:47:12.866" v="12566" actId="27636"/>
          <ac:spMkLst>
            <pc:docMk/>
            <pc:sldMk cId="1768255761" sldId="288"/>
            <ac:spMk id="11" creationId="{19748463-E54F-499A-0BE7-91C85D76D077}"/>
          </ac:spMkLst>
        </pc:spChg>
        <pc:spChg chg="add mod ord">
          <ac:chgData name="Dominique Negele" userId="b18ceb89-e1f0-43a5-8f47-5c4767cd227c" providerId="ADAL" clId="{45D3BFA4-77C2-46F5-8864-116B52BB0C0F}" dt="2024-06-03T14:51:46.040" v="12651" actId="20577"/>
          <ac:spMkLst>
            <pc:docMk/>
            <pc:sldMk cId="1768255761" sldId="288"/>
            <ac:spMk id="13" creationId="{62E7A96F-B3C7-4A58-14E7-24F2EF5A53FE}"/>
          </ac:spMkLst>
        </pc:spChg>
        <pc:picChg chg="add del mod ord">
          <ac:chgData name="Dominique Negele" userId="b18ceb89-e1f0-43a5-8f47-5c4767cd227c" providerId="ADAL" clId="{45D3BFA4-77C2-46F5-8864-116B52BB0C0F}" dt="2024-06-03T14:43:45.492" v="11489" actId="21"/>
          <ac:picMkLst>
            <pc:docMk/>
            <pc:sldMk cId="1768255761" sldId="288"/>
            <ac:picMk id="5" creationId="{19E64ACC-C4D7-161D-1864-19D7B85612F3}"/>
          </ac:picMkLst>
        </pc:picChg>
        <pc:picChg chg="add del mod">
          <ac:chgData name="Dominique Negele" userId="b18ceb89-e1f0-43a5-8f47-5c4767cd227c" providerId="ADAL" clId="{45D3BFA4-77C2-46F5-8864-116B52BB0C0F}" dt="2024-06-03T14:47:29.757" v="12649" actId="478"/>
          <ac:picMkLst>
            <pc:docMk/>
            <pc:sldMk cId="1768255761" sldId="288"/>
            <ac:picMk id="7" creationId="{B3557F1E-9BE7-3202-6B9D-BCAD830BAB36}"/>
          </ac:picMkLst>
        </pc:picChg>
        <pc:picChg chg="add del mod">
          <ac:chgData name="Dominique Negele" userId="b18ceb89-e1f0-43a5-8f47-5c4767cd227c" providerId="ADAL" clId="{45D3BFA4-77C2-46F5-8864-116B52BB0C0F}" dt="2024-06-03T14:47:31.776" v="12650" actId="478"/>
          <ac:picMkLst>
            <pc:docMk/>
            <pc:sldMk cId="1768255761" sldId="288"/>
            <ac:picMk id="9" creationId="{549A918A-5B76-4572-F5B5-5476A01BCC3B}"/>
          </ac:picMkLst>
        </pc:picChg>
        <pc:picChg chg="add del mod">
          <ac:chgData name="Dominique Negele" userId="b18ceb89-e1f0-43a5-8f47-5c4767cd227c" providerId="ADAL" clId="{45D3BFA4-77C2-46F5-8864-116B52BB0C0F}" dt="2024-06-03T14:45:38.577" v="12021" actId="478"/>
          <ac:picMkLst>
            <pc:docMk/>
            <pc:sldMk cId="1768255761" sldId="288"/>
            <ac:picMk id="12" creationId="{19E64ACC-C4D7-161D-1864-19D7B85612F3}"/>
          </ac:picMkLst>
        </pc:picChg>
      </pc:sldChg>
      <pc:sldChg chg="addSp delSp modSp new del mod setBg modClrScheme chgLayout">
        <pc:chgData name="Dominique Negele" userId="b18ceb89-e1f0-43a5-8f47-5c4767cd227c" providerId="ADAL" clId="{45D3BFA4-77C2-46F5-8864-116B52BB0C0F}" dt="2024-06-03T13:55:12.297" v="10515" actId="47"/>
        <pc:sldMkLst>
          <pc:docMk/>
          <pc:sldMk cId="3992918887" sldId="289"/>
        </pc:sldMkLst>
        <pc:spChg chg="del mod ord">
          <ac:chgData name="Dominique Negele" userId="b18ceb89-e1f0-43a5-8f47-5c4767cd227c" providerId="ADAL" clId="{45D3BFA4-77C2-46F5-8864-116B52BB0C0F}" dt="2024-06-03T08:39:46.595" v="4065" actId="700"/>
          <ac:spMkLst>
            <pc:docMk/>
            <pc:sldMk cId="3992918887" sldId="289"/>
            <ac:spMk id="2" creationId="{D4C3BC05-ECF5-5B58-56FD-8996FE641966}"/>
          </ac:spMkLst>
        </pc:spChg>
        <pc:spChg chg="del mod ord">
          <ac:chgData name="Dominique Negele" userId="b18ceb89-e1f0-43a5-8f47-5c4767cd227c" providerId="ADAL" clId="{45D3BFA4-77C2-46F5-8864-116B52BB0C0F}" dt="2024-06-03T08:39:46.595" v="4065" actId="700"/>
          <ac:spMkLst>
            <pc:docMk/>
            <pc:sldMk cId="3992918887" sldId="289"/>
            <ac:spMk id="3" creationId="{DE92CC4A-EB48-645F-4A06-F15B46E7E65A}"/>
          </ac:spMkLst>
        </pc:spChg>
        <pc:spChg chg="add mod ord">
          <ac:chgData name="Dominique Negele" userId="b18ceb89-e1f0-43a5-8f47-5c4767cd227c" providerId="ADAL" clId="{45D3BFA4-77C2-46F5-8864-116B52BB0C0F}" dt="2024-06-03T13:51:32.242" v="10383" actId="26606"/>
          <ac:spMkLst>
            <pc:docMk/>
            <pc:sldMk cId="3992918887" sldId="289"/>
            <ac:spMk id="4" creationId="{7D678A85-11BB-A2D7-EB61-95FBF0E2815A}"/>
          </ac:spMkLst>
        </pc:spChg>
        <pc:spChg chg="add del mod ord">
          <ac:chgData name="Dominique Negele" userId="b18ceb89-e1f0-43a5-8f47-5c4767cd227c" providerId="ADAL" clId="{45D3BFA4-77C2-46F5-8864-116B52BB0C0F}" dt="2024-06-03T13:51:32.242" v="10383" actId="26606"/>
          <ac:spMkLst>
            <pc:docMk/>
            <pc:sldMk cId="3992918887" sldId="289"/>
            <ac:spMk id="5" creationId="{04972E93-F826-E25E-F692-36D7B3AC7F5D}"/>
          </ac:spMkLst>
        </pc:spChg>
        <pc:spChg chg="add mod">
          <ac:chgData name="Dominique Negele" userId="b18ceb89-e1f0-43a5-8f47-5c4767cd227c" providerId="ADAL" clId="{45D3BFA4-77C2-46F5-8864-116B52BB0C0F}" dt="2024-06-03T13:52:49.824" v="10411" actId="21"/>
          <ac:spMkLst>
            <pc:docMk/>
            <pc:sldMk cId="3992918887" sldId="289"/>
            <ac:spMk id="8" creationId="{7429ABC0-9C82-01E1-7AD4-37C379F26980}"/>
          </ac:spMkLst>
        </pc:spChg>
        <pc:spChg chg="add">
          <ac:chgData name="Dominique Negele" userId="b18ceb89-e1f0-43a5-8f47-5c4767cd227c" providerId="ADAL" clId="{45D3BFA4-77C2-46F5-8864-116B52BB0C0F}" dt="2024-06-03T13:51:32.242" v="10383" actId="26606"/>
          <ac:spMkLst>
            <pc:docMk/>
            <pc:sldMk cId="3992918887" sldId="289"/>
            <ac:spMk id="11" creationId="{738F59A4-4431-460D-8E49-6E65C189A566}"/>
          </ac:spMkLst>
        </pc:spChg>
        <pc:grpChg chg="add">
          <ac:chgData name="Dominique Negele" userId="b18ceb89-e1f0-43a5-8f47-5c4767cd227c" providerId="ADAL" clId="{45D3BFA4-77C2-46F5-8864-116B52BB0C0F}" dt="2024-06-03T13:51:32.242" v="10383" actId="26606"/>
          <ac:grpSpMkLst>
            <pc:docMk/>
            <pc:sldMk cId="3992918887" sldId="289"/>
            <ac:grpSpMk id="13" creationId="{8A919B9C-5C01-47E4-B2F2-45F589208ABF}"/>
          </ac:grpSpMkLst>
        </pc:grpChg>
        <pc:graphicFrameChg chg="add del">
          <ac:chgData name="Dominique Negele" userId="b18ceb89-e1f0-43a5-8f47-5c4767cd227c" providerId="ADAL" clId="{45D3BFA4-77C2-46F5-8864-116B52BB0C0F}" dt="2024-06-03T13:52:49.824" v="10411" actId="21"/>
          <ac:graphicFrameMkLst>
            <pc:docMk/>
            <pc:sldMk cId="3992918887" sldId="289"/>
            <ac:graphicFrameMk id="7" creationId="{2745FD82-A613-8371-0C67-7126F34EE64B}"/>
          </ac:graphicFrameMkLst>
        </pc:graphicFrameChg>
      </pc:sldChg>
      <pc:sldChg chg="modSp new mod modShow">
        <pc:chgData name="Dominique Negele" userId="b18ceb89-e1f0-43a5-8f47-5c4767cd227c" providerId="ADAL" clId="{45D3BFA4-77C2-46F5-8864-116B52BB0C0F}" dt="2024-06-03T09:28:29.557" v="5556" actId="20577"/>
        <pc:sldMkLst>
          <pc:docMk/>
          <pc:sldMk cId="2786636676" sldId="290"/>
        </pc:sldMkLst>
        <pc:spChg chg="mod">
          <ac:chgData name="Dominique Negele" userId="b18ceb89-e1f0-43a5-8f47-5c4767cd227c" providerId="ADAL" clId="{45D3BFA4-77C2-46F5-8864-116B52BB0C0F}" dt="2024-06-03T09:28:29.557" v="5556" actId="20577"/>
          <ac:spMkLst>
            <pc:docMk/>
            <pc:sldMk cId="2786636676" sldId="290"/>
            <ac:spMk id="2" creationId="{7266CF53-EAF4-6C9C-0105-0080315F4140}"/>
          </ac:spMkLst>
        </pc:spChg>
        <pc:spChg chg="mod">
          <ac:chgData name="Dominique Negele" userId="b18ceb89-e1f0-43a5-8f47-5c4767cd227c" providerId="ADAL" clId="{45D3BFA4-77C2-46F5-8864-116B52BB0C0F}" dt="2024-06-03T08:47:21.125" v="4466" actId="20577"/>
          <ac:spMkLst>
            <pc:docMk/>
            <pc:sldMk cId="2786636676" sldId="290"/>
            <ac:spMk id="3" creationId="{900C317F-B467-A9B8-70F5-60BF4E831EDE}"/>
          </ac:spMkLst>
        </pc:spChg>
      </pc:sldChg>
      <pc:sldChg chg="modSp add mod setBg modAnim">
        <pc:chgData name="Dominique Negele" userId="b18ceb89-e1f0-43a5-8f47-5c4767cd227c" providerId="ADAL" clId="{45D3BFA4-77C2-46F5-8864-116B52BB0C0F}" dt="2024-06-03T14:16:37.665" v="10913"/>
        <pc:sldMkLst>
          <pc:docMk/>
          <pc:sldMk cId="2662947978" sldId="291"/>
        </pc:sldMkLst>
        <pc:spChg chg="mod">
          <ac:chgData name="Dominique Negele" userId="b18ceb89-e1f0-43a5-8f47-5c4767cd227c" providerId="ADAL" clId="{45D3BFA4-77C2-46F5-8864-116B52BB0C0F}" dt="2024-06-03T08:48:31.298" v="4523" actId="20577"/>
          <ac:spMkLst>
            <pc:docMk/>
            <pc:sldMk cId="2662947978" sldId="291"/>
            <ac:spMk id="5" creationId="{A3FEDDEB-3035-4ADB-A8AB-FC527A7B34E6}"/>
          </ac:spMkLst>
        </pc:spChg>
        <pc:spChg chg="mod">
          <ac:chgData name="Dominique Negele" userId="b18ceb89-e1f0-43a5-8f47-5c4767cd227c" providerId="ADAL" clId="{45D3BFA4-77C2-46F5-8864-116B52BB0C0F}" dt="2024-06-03T09:26:40.085" v="5497" actId="20577"/>
          <ac:spMkLst>
            <pc:docMk/>
            <pc:sldMk cId="2662947978" sldId="291"/>
            <ac:spMk id="6" creationId="{E8730CBD-699F-44F3-8633-DADDB2A3BC31}"/>
          </ac:spMkLst>
        </pc:spChg>
      </pc:sldChg>
      <pc:sldChg chg="modSp new del mod">
        <pc:chgData name="Dominique Negele" userId="b18ceb89-e1f0-43a5-8f47-5c4767cd227c" providerId="ADAL" clId="{45D3BFA4-77C2-46F5-8864-116B52BB0C0F}" dt="2024-06-03T13:50:14.406" v="10378" actId="47"/>
        <pc:sldMkLst>
          <pc:docMk/>
          <pc:sldMk cId="1498885367" sldId="292"/>
        </pc:sldMkLst>
        <pc:spChg chg="mod">
          <ac:chgData name="Dominique Negele" userId="b18ceb89-e1f0-43a5-8f47-5c4767cd227c" providerId="ADAL" clId="{45D3BFA4-77C2-46F5-8864-116B52BB0C0F}" dt="2024-06-03T09:15:13.419" v="5415" actId="20577"/>
          <ac:spMkLst>
            <pc:docMk/>
            <pc:sldMk cId="1498885367" sldId="292"/>
            <ac:spMk id="2" creationId="{6FC02080-F8F2-F148-735D-9190A42CFF17}"/>
          </ac:spMkLst>
        </pc:spChg>
      </pc:sldChg>
      <pc:sldChg chg="addSp modSp new mod">
        <pc:chgData name="Dominique Negele" userId="b18ceb89-e1f0-43a5-8f47-5c4767cd227c" providerId="ADAL" clId="{45D3BFA4-77C2-46F5-8864-116B52BB0C0F}" dt="2024-06-03T15:27:52.622" v="13338" actId="20577"/>
        <pc:sldMkLst>
          <pc:docMk/>
          <pc:sldMk cId="502598621" sldId="293"/>
        </pc:sldMkLst>
        <pc:spChg chg="mod">
          <ac:chgData name="Dominique Negele" userId="b18ceb89-e1f0-43a5-8f47-5c4767cd227c" providerId="ADAL" clId="{45D3BFA4-77C2-46F5-8864-116B52BB0C0F}" dt="2024-06-03T14:11:53.334" v="10848" actId="20577"/>
          <ac:spMkLst>
            <pc:docMk/>
            <pc:sldMk cId="502598621" sldId="293"/>
            <ac:spMk id="2" creationId="{C09C5525-4F4F-22F2-74BC-F4634BA89992}"/>
          </ac:spMkLst>
        </pc:spChg>
        <pc:spChg chg="mod">
          <ac:chgData name="Dominique Negele" userId="b18ceb89-e1f0-43a5-8f47-5c4767cd227c" providerId="ADAL" clId="{45D3BFA4-77C2-46F5-8864-116B52BB0C0F}" dt="2024-06-03T15:27:52.622" v="13338" actId="20577"/>
          <ac:spMkLst>
            <pc:docMk/>
            <pc:sldMk cId="502598621" sldId="293"/>
            <ac:spMk id="3" creationId="{85D11F36-1D6D-53EA-9DBC-92B717F81732}"/>
          </ac:spMkLst>
        </pc:spChg>
        <pc:spChg chg="add mod">
          <ac:chgData name="Dominique Negele" userId="b18ceb89-e1f0-43a5-8f47-5c4767cd227c" providerId="ADAL" clId="{45D3BFA4-77C2-46F5-8864-116B52BB0C0F}" dt="2024-06-03T14:41:16.356" v="11483" actId="20577"/>
          <ac:spMkLst>
            <pc:docMk/>
            <pc:sldMk cId="502598621" sldId="293"/>
            <ac:spMk id="4" creationId="{7F0D20E4-780B-E1CF-72A6-C1330096EDD9}"/>
          </ac:spMkLst>
        </pc:spChg>
        <pc:spChg chg="add mod">
          <ac:chgData name="Dominique Negele" userId="b18ceb89-e1f0-43a5-8f47-5c4767cd227c" providerId="ADAL" clId="{45D3BFA4-77C2-46F5-8864-116B52BB0C0F}" dt="2024-06-03T14:21:53.185" v="11100"/>
          <ac:spMkLst>
            <pc:docMk/>
            <pc:sldMk cId="502598621" sldId="293"/>
            <ac:spMk id="5" creationId="{29E0456F-281A-E671-FACD-22B08625C33E}"/>
          </ac:spMkLst>
        </pc:spChg>
        <pc:picChg chg="add mod ord">
          <ac:chgData name="Dominique Negele" userId="b18ceb89-e1f0-43a5-8f47-5c4767cd227c" providerId="ADAL" clId="{45D3BFA4-77C2-46F5-8864-116B52BB0C0F}" dt="2024-06-03T15:27:15.972" v="13269" actId="167"/>
          <ac:picMkLst>
            <pc:docMk/>
            <pc:sldMk cId="502598621" sldId="293"/>
            <ac:picMk id="6" creationId="{0597845F-2C8A-66BC-A013-8F43C194FB0A}"/>
          </ac:picMkLst>
        </pc:picChg>
        <pc:picChg chg="add mod ord">
          <ac:chgData name="Dominique Negele" userId="b18ceb89-e1f0-43a5-8f47-5c4767cd227c" providerId="ADAL" clId="{45D3BFA4-77C2-46F5-8864-116B52BB0C0F}" dt="2024-06-03T15:27:15.972" v="13269" actId="167"/>
          <ac:picMkLst>
            <pc:docMk/>
            <pc:sldMk cId="502598621" sldId="293"/>
            <ac:picMk id="7" creationId="{33332E47-3D0F-76E6-0470-F0A5562028D9}"/>
          </ac:picMkLst>
        </pc:picChg>
      </pc:sldChg>
      <pc:sldChg chg="addSp delSp modSp new del mod modClrScheme chgLayout">
        <pc:chgData name="Dominique Negele" userId="b18ceb89-e1f0-43a5-8f47-5c4767cd227c" providerId="ADAL" clId="{45D3BFA4-77C2-46F5-8864-116B52BB0C0F}" dt="2024-06-03T13:00:29.870" v="7814" actId="47"/>
        <pc:sldMkLst>
          <pc:docMk/>
          <pc:sldMk cId="55382192" sldId="294"/>
        </pc:sldMkLst>
        <pc:spChg chg="del mod ord">
          <ac:chgData name="Dominique Negele" userId="b18ceb89-e1f0-43a5-8f47-5c4767cd227c" providerId="ADAL" clId="{45D3BFA4-77C2-46F5-8864-116B52BB0C0F}" dt="2024-06-03T12:58:22.497" v="7585" actId="700"/>
          <ac:spMkLst>
            <pc:docMk/>
            <pc:sldMk cId="55382192" sldId="294"/>
            <ac:spMk id="2" creationId="{B1740EDF-40FD-C6A3-2921-EFE2008F3B30}"/>
          </ac:spMkLst>
        </pc:spChg>
        <pc:spChg chg="del mod ord">
          <ac:chgData name="Dominique Negele" userId="b18ceb89-e1f0-43a5-8f47-5c4767cd227c" providerId="ADAL" clId="{45D3BFA4-77C2-46F5-8864-116B52BB0C0F}" dt="2024-06-03T12:58:22.497" v="7585" actId="700"/>
          <ac:spMkLst>
            <pc:docMk/>
            <pc:sldMk cId="55382192" sldId="294"/>
            <ac:spMk id="3" creationId="{142F21E2-5787-9EAA-CEB0-101FFB62D81F}"/>
          </ac:spMkLst>
        </pc:spChg>
        <pc:spChg chg="add mod ord">
          <ac:chgData name="Dominique Negele" userId="b18ceb89-e1f0-43a5-8f47-5c4767cd227c" providerId="ADAL" clId="{45D3BFA4-77C2-46F5-8864-116B52BB0C0F}" dt="2024-06-03T12:58:22.497" v="7585" actId="700"/>
          <ac:spMkLst>
            <pc:docMk/>
            <pc:sldMk cId="55382192" sldId="294"/>
            <ac:spMk id="4" creationId="{9235044A-B59E-E224-D433-6294C739DAF7}"/>
          </ac:spMkLst>
        </pc:spChg>
        <pc:spChg chg="add mod ord">
          <ac:chgData name="Dominique Negele" userId="b18ceb89-e1f0-43a5-8f47-5c4767cd227c" providerId="ADAL" clId="{45D3BFA4-77C2-46F5-8864-116B52BB0C0F}" dt="2024-06-03T12:58:29.261" v="7592" actId="20577"/>
          <ac:spMkLst>
            <pc:docMk/>
            <pc:sldMk cId="55382192" sldId="294"/>
            <ac:spMk id="5" creationId="{7925433C-BDE9-5DA6-6EAA-5A4407D7BBB8}"/>
          </ac:spMkLst>
        </pc:spChg>
        <pc:spChg chg="add mod ord">
          <ac:chgData name="Dominique Negele" userId="b18ceb89-e1f0-43a5-8f47-5c4767cd227c" providerId="ADAL" clId="{45D3BFA4-77C2-46F5-8864-116B52BB0C0F}" dt="2024-06-03T12:59:08.271" v="7722" actId="20577"/>
          <ac:spMkLst>
            <pc:docMk/>
            <pc:sldMk cId="55382192" sldId="294"/>
            <ac:spMk id="6" creationId="{B09A36C5-6356-BC23-DBCF-D6D947E6CC4C}"/>
          </ac:spMkLst>
        </pc:spChg>
        <pc:spChg chg="add mod ord">
          <ac:chgData name="Dominique Negele" userId="b18ceb89-e1f0-43a5-8f47-5c4767cd227c" providerId="ADAL" clId="{45D3BFA4-77C2-46F5-8864-116B52BB0C0F}" dt="2024-06-03T12:58:32.670" v="7604" actId="20577"/>
          <ac:spMkLst>
            <pc:docMk/>
            <pc:sldMk cId="55382192" sldId="294"/>
            <ac:spMk id="7" creationId="{01D3A3D5-8A57-DF84-8F21-37D1767C09DD}"/>
          </ac:spMkLst>
        </pc:spChg>
        <pc:spChg chg="add mod ord">
          <ac:chgData name="Dominique Negele" userId="b18ceb89-e1f0-43a5-8f47-5c4767cd227c" providerId="ADAL" clId="{45D3BFA4-77C2-46F5-8864-116B52BB0C0F}" dt="2024-06-03T12:59:44.791" v="7813" actId="20577"/>
          <ac:spMkLst>
            <pc:docMk/>
            <pc:sldMk cId="55382192" sldId="294"/>
            <ac:spMk id="8" creationId="{BFDE6803-F3C5-7A9B-84F0-4B27444ED0C1}"/>
          </ac:spMkLst>
        </pc:spChg>
      </pc:sldChg>
      <pc:sldChg chg="addSp modSp new mod modAnim">
        <pc:chgData name="Dominique Negele" userId="b18ceb89-e1f0-43a5-8f47-5c4767cd227c" providerId="ADAL" clId="{45D3BFA4-77C2-46F5-8864-116B52BB0C0F}" dt="2024-06-03T15:05:44.646" v="12693"/>
        <pc:sldMkLst>
          <pc:docMk/>
          <pc:sldMk cId="3511403208" sldId="294"/>
        </pc:sldMkLst>
        <pc:spChg chg="mod">
          <ac:chgData name="Dominique Negele" userId="b18ceb89-e1f0-43a5-8f47-5c4767cd227c" providerId="ADAL" clId="{45D3BFA4-77C2-46F5-8864-116B52BB0C0F}" dt="2024-06-03T13:00:59.501" v="7851" actId="20577"/>
          <ac:spMkLst>
            <pc:docMk/>
            <pc:sldMk cId="3511403208" sldId="294"/>
            <ac:spMk id="2" creationId="{9D60A3C2-991F-A04E-7119-170E307CE6EE}"/>
          </ac:spMkLst>
        </pc:spChg>
        <pc:spChg chg="mod">
          <ac:chgData name="Dominique Negele" userId="b18ceb89-e1f0-43a5-8f47-5c4767cd227c" providerId="ADAL" clId="{45D3BFA4-77C2-46F5-8864-116B52BB0C0F}" dt="2024-06-03T13:01:36.173" v="7977" actId="20577"/>
          <ac:spMkLst>
            <pc:docMk/>
            <pc:sldMk cId="3511403208" sldId="294"/>
            <ac:spMk id="3" creationId="{5A41766C-3F83-A753-E67B-8EF5B38A6313}"/>
          </ac:spMkLst>
        </pc:spChg>
        <pc:graphicFrameChg chg="add mod modGraphic">
          <ac:chgData name="Dominique Negele" userId="b18ceb89-e1f0-43a5-8f47-5c4767cd227c" providerId="ADAL" clId="{45D3BFA4-77C2-46F5-8864-116B52BB0C0F}" dt="2024-06-03T13:14:34.948" v="9209" actId="20577"/>
          <ac:graphicFrameMkLst>
            <pc:docMk/>
            <pc:sldMk cId="3511403208" sldId="294"/>
            <ac:graphicFrameMk id="4" creationId="{CDC12BE4-EDCD-5881-AF8B-5A45390BEC78}"/>
          </ac:graphicFrameMkLst>
        </pc:graphicFrameChg>
      </pc:sldChg>
      <pc:sldChg chg="addSp delSp modSp add mod">
        <pc:chgData name="Dominique Negele" userId="b18ceb89-e1f0-43a5-8f47-5c4767cd227c" providerId="ADAL" clId="{45D3BFA4-77C2-46F5-8864-116B52BB0C0F}" dt="2024-06-03T15:29:44.262" v="13469" actId="1076"/>
        <pc:sldMkLst>
          <pc:docMk/>
          <pc:sldMk cId="465776856" sldId="295"/>
        </pc:sldMkLst>
        <pc:spChg chg="mod">
          <ac:chgData name="Dominique Negele" userId="b18ceb89-e1f0-43a5-8f47-5c4767cd227c" providerId="ADAL" clId="{45D3BFA4-77C2-46F5-8864-116B52BB0C0F}" dt="2024-06-03T13:57:49.870" v="10527" actId="1076"/>
          <ac:spMkLst>
            <pc:docMk/>
            <pc:sldMk cId="465776856" sldId="295"/>
            <ac:spMk id="2" creationId="{AC33B5FC-9103-4DFB-A4DF-1B03B4F937CF}"/>
          </ac:spMkLst>
        </pc:spChg>
        <pc:spChg chg="mod">
          <ac:chgData name="Dominique Negele" userId="b18ceb89-e1f0-43a5-8f47-5c4767cd227c" providerId="ADAL" clId="{45D3BFA4-77C2-46F5-8864-116B52BB0C0F}" dt="2024-06-03T13:57:54.837" v="10528" actId="1076"/>
          <ac:spMkLst>
            <pc:docMk/>
            <pc:sldMk cId="465776856" sldId="295"/>
            <ac:spMk id="5" creationId="{3EC29EBE-D32B-48EC-870B-89F9EB255B03}"/>
          </ac:spMkLst>
        </pc:spChg>
        <pc:spChg chg="mod">
          <ac:chgData name="Dominique Negele" userId="b18ceb89-e1f0-43a5-8f47-5c4767cd227c" providerId="ADAL" clId="{45D3BFA4-77C2-46F5-8864-116B52BB0C0F}" dt="2024-06-03T14:18:37.504" v="10960" actId="20577"/>
          <ac:spMkLst>
            <pc:docMk/>
            <pc:sldMk cId="465776856" sldId="295"/>
            <ac:spMk id="6" creationId="{0A91ECB7-85F6-4D56-933D-6936A4113FFF}"/>
          </ac:spMkLst>
        </pc:spChg>
        <pc:spChg chg="del">
          <ac:chgData name="Dominique Negele" userId="b18ceb89-e1f0-43a5-8f47-5c4767cd227c" providerId="ADAL" clId="{45D3BFA4-77C2-46F5-8864-116B52BB0C0F}" dt="2024-06-03T13:28:28.186" v="10137" actId="478"/>
          <ac:spMkLst>
            <pc:docMk/>
            <pc:sldMk cId="465776856" sldId="295"/>
            <ac:spMk id="12" creationId="{E14C7E4F-1C47-9735-14C8-9C1BAF54431F}"/>
          </ac:spMkLst>
        </pc:spChg>
        <pc:picChg chg="add mod">
          <ac:chgData name="Dominique Negele" userId="b18ceb89-e1f0-43a5-8f47-5c4767cd227c" providerId="ADAL" clId="{45D3BFA4-77C2-46F5-8864-116B52BB0C0F}" dt="2024-06-03T15:29:44.262" v="13469" actId="1076"/>
          <ac:picMkLst>
            <pc:docMk/>
            <pc:sldMk cId="465776856" sldId="295"/>
            <ac:picMk id="4" creationId="{BE307CE0-5549-7DCB-A0AB-AF6BF92E5BA4}"/>
          </ac:picMkLst>
        </pc:picChg>
        <pc:picChg chg="del">
          <ac:chgData name="Dominique Negele" userId="b18ceb89-e1f0-43a5-8f47-5c4767cd227c" providerId="ADAL" clId="{45D3BFA4-77C2-46F5-8864-116B52BB0C0F}" dt="2024-06-03T13:28:27.437" v="10136" actId="478"/>
          <ac:picMkLst>
            <pc:docMk/>
            <pc:sldMk cId="465776856" sldId="295"/>
            <ac:picMk id="8" creationId="{39107783-817C-D2EE-EEDA-4BFBDF6E542D}"/>
          </ac:picMkLst>
        </pc:picChg>
        <pc:picChg chg="add mod">
          <ac:chgData name="Dominique Negele" userId="b18ceb89-e1f0-43a5-8f47-5c4767cd227c" providerId="ADAL" clId="{45D3BFA4-77C2-46F5-8864-116B52BB0C0F}" dt="2024-06-03T15:29:41.913" v="13468" actId="14100"/>
          <ac:picMkLst>
            <pc:docMk/>
            <pc:sldMk cId="465776856" sldId="295"/>
            <ac:picMk id="9" creationId="{09AF7B9B-87BB-F14B-4E3E-34CBF8A9829A}"/>
          </ac:picMkLst>
        </pc:picChg>
        <pc:picChg chg="del">
          <ac:chgData name="Dominique Negele" userId="b18ceb89-e1f0-43a5-8f47-5c4767cd227c" providerId="ADAL" clId="{45D3BFA4-77C2-46F5-8864-116B52BB0C0F}" dt="2024-06-03T13:28:25.652" v="10135" actId="478"/>
          <ac:picMkLst>
            <pc:docMk/>
            <pc:sldMk cId="465776856" sldId="295"/>
            <ac:picMk id="10" creationId="{7D3FDFCA-76FB-2EC0-7B68-0DFA1E6A5C0B}"/>
          </ac:picMkLst>
        </pc:picChg>
        <pc:picChg chg="add mod">
          <ac:chgData name="Dominique Negele" userId="b18ceb89-e1f0-43a5-8f47-5c4767cd227c" providerId="ADAL" clId="{45D3BFA4-77C2-46F5-8864-116B52BB0C0F}" dt="2024-06-03T13:57:49.870" v="10527" actId="1076"/>
          <ac:picMkLst>
            <pc:docMk/>
            <pc:sldMk cId="465776856" sldId="295"/>
            <ac:picMk id="13" creationId="{C2311B8F-2CDB-09AE-BFD7-56C2FE459878}"/>
          </ac:picMkLst>
        </pc:picChg>
        <pc:picChg chg="del">
          <ac:chgData name="Dominique Negele" userId="b18ceb89-e1f0-43a5-8f47-5c4767cd227c" providerId="ADAL" clId="{45D3BFA4-77C2-46F5-8864-116B52BB0C0F}" dt="2024-06-03T13:28:29.825" v="10138" actId="478"/>
          <ac:picMkLst>
            <pc:docMk/>
            <pc:sldMk cId="465776856" sldId="295"/>
            <ac:picMk id="15" creationId="{59C5E12F-FAC6-5DF8-4EB4-A191A5B0FC0B}"/>
          </ac:picMkLst>
        </pc:picChg>
        <pc:picChg chg="add mod">
          <ac:chgData name="Dominique Negele" userId="b18ceb89-e1f0-43a5-8f47-5c4767cd227c" providerId="ADAL" clId="{45D3BFA4-77C2-46F5-8864-116B52BB0C0F}" dt="2024-06-03T13:57:49.870" v="10527" actId="1076"/>
          <ac:picMkLst>
            <pc:docMk/>
            <pc:sldMk cId="465776856" sldId="295"/>
            <ac:picMk id="16" creationId="{93EB7F8A-6167-9EF0-6D18-F6617C0DEEC0}"/>
          </ac:picMkLst>
        </pc:picChg>
        <pc:picChg chg="add del mod">
          <ac:chgData name="Dominique Negele" userId="b18ceb89-e1f0-43a5-8f47-5c4767cd227c" providerId="ADAL" clId="{45D3BFA4-77C2-46F5-8864-116B52BB0C0F}" dt="2024-06-03T13:32:39.751" v="10171" actId="478"/>
          <ac:picMkLst>
            <pc:docMk/>
            <pc:sldMk cId="465776856" sldId="295"/>
            <ac:picMk id="18" creationId="{AA679C2E-6A39-E9DB-D635-9B98B034E6B6}"/>
          </ac:picMkLst>
        </pc:picChg>
      </pc:sldChg>
      <pc:sldChg chg="addSp delSp modSp new mod modAnim">
        <pc:chgData name="Dominique Negele" userId="b18ceb89-e1f0-43a5-8f47-5c4767cd227c" providerId="ADAL" clId="{45D3BFA4-77C2-46F5-8864-116B52BB0C0F}" dt="2024-06-03T15:17:14.774" v="13164" actId="20577"/>
        <pc:sldMkLst>
          <pc:docMk/>
          <pc:sldMk cId="1059415250" sldId="296"/>
        </pc:sldMkLst>
        <pc:spChg chg="mod">
          <ac:chgData name="Dominique Negele" userId="b18ceb89-e1f0-43a5-8f47-5c4767cd227c" providerId="ADAL" clId="{45D3BFA4-77C2-46F5-8864-116B52BB0C0F}" dt="2024-06-03T13:52:44.621" v="10410" actId="20577"/>
          <ac:spMkLst>
            <pc:docMk/>
            <pc:sldMk cId="1059415250" sldId="296"/>
            <ac:spMk id="2" creationId="{8840C43F-3F12-5089-6CC5-3669F1D9EABE}"/>
          </ac:spMkLst>
        </pc:spChg>
        <pc:spChg chg="del">
          <ac:chgData name="Dominique Negele" userId="b18ceb89-e1f0-43a5-8f47-5c4767cd227c" providerId="ADAL" clId="{45D3BFA4-77C2-46F5-8864-116B52BB0C0F}" dt="2024-06-03T13:52:52.923" v="10412"/>
          <ac:spMkLst>
            <pc:docMk/>
            <pc:sldMk cId="1059415250" sldId="296"/>
            <ac:spMk id="3" creationId="{0EB552E1-1324-4BB5-D2A3-B5D041775056}"/>
          </ac:spMkLst>
        </pc:spChg>
        <pc:spChg chg="add mod topLvl">
          <ac:chgData name="Dominique Negele" userId="b18ceb89-e1f0-43a5-8f47-5c4767cd227c" providerId="ADAL" clId="{45D3BFA4-77C2-46F5-8864-116B52BB0C0F}" dt="2024-06-03T13:54:29.528" v="10449" actId="478"/>
          <ac:spMkLst>
            <pc:docMk/>
            <pc:sldMk cId="1059415250" sldId="296"/>
            <ac:spMk id="5" creationId="{48398719-98D8-707B-B59C-72EA426DB6EF}"/>
          </ac:spMkLst>
        </pc:spChg>
        <pc:spChg chg="add del mod topLvl">
          <ac:chgData name="Dominique Negele" userId="b18ceb89-e1f0-43a5-8f47-5c4767cd227c" providerId="ADAL" clId="{45D3BFA4-77C2-46F5-8864-116B52BB0C0F}" dt="2024-06-03T13:54:29.528" v="10449" actId="478"/>
          <ac:spMkLst>
            <pc:docMk/>
            <pc:sldMk cId="1059415250" sldId="296"/>
            <ac:spMk id="6" creationId="{660ED5AF-1BC1-4575-C6E4-2F6CC218F172}"/>
          </ac:spMkLst>
        </pc:spChg>
        <pc:grpChg chg="add del mod">
          <ac:chgData name="Dominique Negele" userId="b18ceb89-e1f0-43a5-8f47-5c4767cd227c" providerId="ADAL" clId="{45D3BFA4-77C2-46F5-8864-116B52BB0C0F}" dt="2024-06-03T13:54:29.528" v="10449" actId="478"/>
          <ac:grpSpMkLst>
            <pc:docMk/>
            <pc:sldMk cId="1059415250" sldId="296"/>
            <ac:grpSpMk id="4" creationId="{DD15BCB6-551C-756E-A902-B7C2670641A1}"/>
          </ac:grpSpMkLst>
        </pc:grpChg>
        <pc:graphicFrameChg chg="add mod">
          <ac:chgData name="Dominique Negele" userId="b18ceb89-e1f0-43a5-8f47-5c4767cd227c" providerId="ADAL" clId="{45D3BFA4-77C2-46F5-8864-116B52BB0C0F}" dt="2024-06-03T15:17:14.774" v="13164" actId="20577"/>
          <ac:graphicFrameMkLst>
            <pc:docMk/>
            <pc:sldMk cId="1059415250" sldId="296"/>
            <ac:graphicFrameMk id="7" creationId="{2745FD82-A613-8371-0C67-7126F34EE64B}"/>
          </ac:graphicFrameMkLst>
        </pc:graphicFrameChg>
      </pc:sldChg>
      <pc:sldChg chg="addSp delSp modSp add mod">
        <pc:chgData name="Dominique Negele" userId="b18ceb89-e1f0-43a5-8f47-5c4767cd227c" providerId="ADAL" clId="{45D3BFA4-77C2-46F5-8864-116B52BB0C0F}" dt="2024-06-03T15:26:25.094" v="13259" actId="1076"/>
        <pc:sldMkLst>
          <pc:docMk/>
          <pc:sldMk cId="3316651187" sldId="297"/>
        </pc:sldMkLst>
        <pc:spChg chg="mod">
          <ac:chgData name="Dominique Negele" userId="b18ceb89-e1f0-43a5-8f47-5c4767cd227c" providerId="ADAL" clId="{45D3BFA4-77C2-46F5-8864-116B52BB0C0F}" dt="2024-06-03T14:01:57.516" v="10637" actId="1076"/>
          <ac:spMkLst>
            <pc:docMk/>
            <pc:sldMk cId="3316651187" sldId="297"/>
            <ac:spMk id="2" creationId="{AC33B5FC-9103-4DFB-A4DF-1B03B4F937CF}"/>
          </ac:spMkLst>
        </pc:spChg>
        <pc:spChg chg="mod">
          <ac:chgData name="Dominique Negele" userId="b18ceb89-e1f0-43a5-8f47-5c4767cd227c" providerId="ADAL" clId="{45D3BFA4-77C2-46F5-8864-116B52BB0C0F}" dt="2024-06-03T14:00:10.877" v="10552" actId="20577"/>
          <ac:spMkLst>
            <pc:docMk/>
            <pc:sldMk cId="3316651187" sldId="297"/>
            <ac:spMk id="5" creationId="{3EC29EBE-D32B-48EC-870B-89F9EB255B03}"/>
          </ac:spMkLst>
        </pc:spChg>
        <pc:spChg chg="mod">
          <ac:chgData name="Dominique Negele" userId="b18ceb89-e1f0-43a5-8f47-5c4767cd227c" providerId="ADAL" clId="{45D3BFA4-77C2-46F5-8864-116B52BB0C0F}" dt="2024-06-03T14:18:51.540" v="10961"/>
          <ac:spMkLst>
            <pc:docMk/>
            <pc:sldMk cId="3316651187" sldId="297"/>
            <ac:spMk id="6" creationId="{0A91ECB7-85F6-4D56-933D-6936A4113FFF}"/>
          </ac:spMkLst>
        </pc:spChg>
        <pc:picChg chg="del">
          <ac:chgData name="Dominique Negele" userId="b18ceb89-e1f0-43a5-8f47-5c4767cd227c" providerId="ADAL" clId="{45D3BFA4-77C2-46F5-8864-116B52BB0C0F}" dt="2024-06-03T14:00:33.164" v="10616" actId="478"/>
          <ac:picMkLst>
            <pc:docMk/>
            <pc:sldMk cId="3316651187" sldId="297"/>
            <ac:picMk id="4" creationId="{BE307CE0-5549-7DCB-A0AB-AF6BF92E5BA4}"/>
          </ac:picMkLst>
        </pc:picChg>
        <pc:picChg chg="add mod">
          <ac:chgData name="Dominique Negele" userId="b18ceb89-e1f0-43a5-8f47-5c4767cd227c" providerId="ADAL" clId="{45D3BFA4-77C2-46F5-8864-116B52BB0C0F}" dt="2024-06-03T15:26:17.304" v="13256" actId="1076"/>
          <ac:picMkLst>
            <pc:docMk/>
            <pc:sldMk cId="3316651187" sldId="297"/>
            <ac:picMk id="7" creationId="{C2074654-4FCD-6C4E-891C-15774CA91CE6}"/>
          </ac:picMkLst>
        </pc:picChg>
        <pc:picChg chg="del">
          <ac:chgData name="Dominique Negele" userId="b18ceb89-e1f0-43a5-8f47-5c4767cd227c" providerId="ADAL" clId="{45D3BFA4-77C2-46F5-8864-116B52BB0C0F}" dt="2024-06-03T14:00:36.627" v="10619" actId="478"/>
          <ac:picMkLst>
            <pc:docMk/>
            <pc:sldMk cId="3316651187" sldId="297"/>
            <ac:picMk id="9" creationId="{09AF7B9B-87BB-F14B-4E3E-34CBF8A9829A}"/>
          </ac:picMkLst>
        </pc:picChg>
        <pc:picChg chg="add mod ord">
          <ac:chgData name="Dominique Negele" userId="b18ceb89-e1f0-43a5-8f47-5c4767cd227c" providerId="ADAL" clId="{45D3BFA4-77C2-46F5-8864-116B52BB0C0F}" dt="2024-06-03T15:26:25.094" v="13259" actId="1076"/>
          <ac:picMkLst>
            <pc:docMk/>
            <pc:sldMk cId="3316651187" sldId="297"/>
            <ac:picMk id="10" creationId="{6F2DD5CE-90F6-09B9-0C30-2C313A9599BB}"/>
          </ac:picMkLst>
        </pc:picChg>
        <pc:picChg chg="add mod">
          <ac:chgData name="Dominique Negele" userId="b18ceb89-e1f0-43a5-8f47-5c4767cd227c" providerId="ADAL" clId="{45D3BFA4-77C2-46F5-8864-116B52BB0C0F}" dt="2024-06-03T15:26:20.014" v="13257" actId="14100"/>
          <ac:picMkLst>
            <pc:docMk/>
            <pc:sldMk cId="3316651187" sldId="297"/>
            <ac:picMk id="12" creationId="{9979A1CC-749C-451A-3258-7F0A0B75381E}"/>
          </ac:picMkLst>
        </pc:picChg>
        <pc:picChg chg="del">
          <ac:chgData name="Dominique Negele" userId="b18ceb89-e1f0-43a5-8f47-5c4767cd227c" providerId="ADAL" clId="{45D3BFA4-77C2-46F5-8864-116B52BB0C0F}" dt="2024-06-03T14:00:34.191" v="10617" actId="478"/>
          <ac:picMkLst>
            <pc:docMk/>
            <pc:sldMk cId="3316651187" sldId="297"/>
            <ac:picMk id="13" creationId="{C2311B8F-2CDB-09AE-BFD7-56C2FE459878}"/>
          </ac:picMkLst>
        </pc:picChg>
        <pc:picChg chg="del">
          <ac:chgData name="Dominique Negele" userId="b18ceb89-e1f0-43a5-8f47-5c4767cd227c" providerId="ADAL" clId="{45D3BFA4-77C2-46F5-8864-116B52BB0C0F}" dt="2024-06-03T14:00:35.387" v="10618" actId="478"/>
          <ac:picMkLst>
            <pc:docMk/>
            <pc:sldMk cId="3316651187" sldId="297"/>
            <ac:picMk id="16" creationId="{93EB7F8A-6167-9EF0-6D18-F6617C0DEEC0}"/>
          </ac:picMkLst>
        </pc:picChg>
      </pc:sldChg>
      <pc:sldChg chg="addSp delSp modSp add mod setBg delDesignElem">
        <pc:chgData name="Dominique Negele" userId="b18ceb89-e1f0-43a5-8f47-5c4767cd227c" providerId="ADAL" clId="{45D3BFA4-77C2-46F5-8864-116B52BB0C0F}" dt="2024-06-03T15:25:51.707" v="13255" actId="478"/>
        <pc:sldMkLst>
          <pc:docMk/>
          <pc:sldMk cId="4065122716" sldId="298"/>
        </pc:sldMkLst>
        <pc:spChg chg="del">
          <ac:chgData name="Dominique Negele" userId="b18ceb89-e1f0-43a5-8f47-5c4767cd227c" providerId="ADAL" clId="{45D3BFA4-77C2-46F5-8864-116B52BB0C0F}" dt="2024-06-03T15:22:01.264" v="13207"/>
          <ac:spMkLst>
            <pc:docMk/>
            <pc:sldMk cId="4065122716" sldId="298"/>
            <ac:spMk id="57" creationId="{738F59A4-4431-460D-8E49-6E65C189A566}"/>
          </ac:spMkLst>
        </pc:spChg>
        <pc:grpChg chg="del">
          <ac:chgData name="Dominique Negele" userId="b18ceb89-e1f0-43a5-8f47-5c4767cd227c" providerId="ADAL" clId="{45D3BFA4-77C2-46F5-8864-116B52BB0C0F}" dt="2024-06-03T15:22:01.264" v="13207"/>
          <ac:grpSpMkLst>
            <pc:docMk/>
            <pc:sldMk cId="4065122716" sldId="298"/>
            <ac:grpSpMk id="59" creationId="{8A919B9C-5C01-47E4-B2F2-45F589208ABF}"/>
          </ac:grpSpMkLst>
        </pc:grpChg>
        <pc:graphicFrameChg chg="mod">
          <ac:chgData name="Dominique Negele" userId="b18ceb89-e1f0-43a5-8f47-5c4767cd227c" providerId="ADAL" clId="{45D3BFA4-77C2-46F5-8864-116B52BB0C0F}" dt="2024-06-03T15:25:48.615" v="13253"/>
          <ac:graphicFrameMkLst>
            <pc:docMk/>
            <pc:sldMk cId="4065122716" sldId="298"/>
            <ac:graphicFrameMk id="52" creationId="{CC532179-8A4C-23AE-6082-E89CB94F8B36}"/>
          </ac:graphicFrameMkLst>
        </pc:graphicFrameChg>
        <pc:picChg chg="add del">
          <ac:chgData name="Dominique Negele" userId="b18ceb89-e1f0-43a5-8f47-5c4767cd227c" providerId="ADAL" clId="{45D3BFA4-77C2-46F5-8864-116B52BB0C0F}" dt="2024-06-03T15:25:50.761" v="13254" actId="478"/>
          <ac:picMkLst>
            <pc:docMk/>
            <pc:sldMk cId="4065122716" sldId="298"/>
            <ac:picMk id="4" creationId="{A2AC6567-DD70-C859-BDBC-F0ECD5570F42}"/>
          </ac:picMkLst>
        </pc:picChg>
        <pc:picChg chg="add del">
          <ac:chgData name="Dominique Negele" userId="b18ceb89-e1f0-43a5-8f47-5c4767cd227c" providerId="ADAL" clId="{45D3BFA4-77C2-46F5-8864-116B52BB0C0F}" dt="2024-06-03T15:25:51.707" v="13255" actId="478"/>
          <ac:picMkLst>
            <pc:docMk/>
            <pc:sldMk cId="4065122716" sldId="298"/>
            <ac:picMk id="6" creationId="{F7315E6B-ECB8-74BE-9940-62CA8D0F63C6}"/>
          </ac:picMkLst>
        </pc:picChg>
        <pc:picChg chg="add del mod">
          <ac:chgData name="Dominique Negele" userId="b18ceb89-e1f0-43a5-8f47-5c4767cd227c" providerId="ADAL" clId="{45D3BFA4-77C2-46F5-8864-116B52BB0C0F}" dt="2024-06-03T15:24:57.747" v="13248" actId="21"/>
          <ac:picMkLst>
            <pc:docMk/>
            <pc:sldMk cId="4065122716" sldId="298"/>
            <ac:picMk id="8" creationId="{E5CC48D0-4102-B10A-D171-10CDDF925A38}"/>
          </ac:picMkLst>
        </pc:picChg>
      </pc:sldChg>
      <pc:sldChg chg="modNotesTx">
        <pc:chgData name="Dominique Negele" userId="b18ceb89-e1f0-43a5-8f47-5c4767cd227c" providerId="ADAL" clId="{45D3BFA4-77C2-46F5-8864-116B52BB0C0F}" dt="2024-06-06T18:17:25.876" v="13632" actId="20577"/>
        <pc:sldMkLst>
          <pc:docMk/>
          <pc:sldMk cId="141533198" sldId="299"/>
        </pc:sldMkLst>
      </pc:sldChg>
      <pc:sldChg chg="modNotesTx">
        <pc:chgData name="Dominique Negele" userId="b18ceb89-e1f0-43a5-8f47-5c4767cd227c" providerId="ADAL" clId="{45D3BFA4-77C2-46F5-8864-116B52BB0C0F}" dt="2024-06-06T18:17:30.332" v="13633" actId="20577"/>
        <pc:sldMkLst>
          <pc:docMk/>
          <pc:sldMk cId="2116052565" sldId="300"/>
        </pc:sldMkLst>
      </pc:sldChg>
      <pc:sldChg chg="new del">
        <pc:chgData name="Dominique Negele" userId="b18ceb89-e1f0-43a5-8f47-5c4767cd227c" providerId="ADAL" clId="{45D3BFA4-77C2-46F5-8864-116B52BB0C0F}" dt="2024-06-04T11:51:33.457" v="13471" actId="47"/>
        <pc:sldMkLst>
          <pc:docMk/>
          <pc:sldMk cId="1773718744" sldId="301"/>
        </pc:sldMkLst>
      </pc:sldChg>
    </pc:docChg>
  </pc:docChgLst>
  <pc:docChgLst>
    <pc:chgData name="Katrin Roduner" userId="d69555ac-d1a9-4dbf-88a4-5a3a63028c7a" providerId="ADAL" clId="{ED60CD26-C25E-4060-BC9C-EB23E9CD23FC}"/>
    <pc:docChg chg="undo custSel addSld modSld sldOrd modSection">
      <pc:chgData name="Katrin Roduner" userId="d69555ac-d1a9-4dbf-88a4-5a3a63028c7a" providerId="ADAL" clId="{ED60CD26-C25E-4060-BC9C-EB23E9CD23FC}" dt="2024-06-05T07:07:57.907" v="2119" actId="20577"/>
      <pc:docMkLst>
        <pc:docMk/>
      </pc:docMkLst>
      <pc:sldChg chg="modSp mod">
        <pc:chgData name="Katrin Roduner" userId="d69555ac-d1a9-4dbf-88a4-5a3a63028c7a" providerId="ADAL" clId="{ED60CD26-C25E-4060-BC9C-EB23E9CD23FC}" dt="2024-06-04T06:23:14.750" v="197" actId="20577"/>
        <pc:sldMkLst>
          <pc:docMk/>
          <pc:sldMk cId="2513136349" sldId="257"/>
        </pc:sldMkLst>
        <pc:spChg chg="mod">
          <ac:chgData name="Katrin Roduner" userId="d69555ac-d1a9-4dbf-88a4-5a3a63028c7a" providerId="ADAL" clId="{ED60CD26-C25E-4060-BC9C-EB23E9CD23FC}" dt="2024-06-04T06:23:14.750" v="197" actId="20577"/>
          <ac:spMkLst>
            <pc:docMk/>
            <pc:sldMk cId="2513136349" sldId="257"/>
            <ac:spMk id="6" creationId="{D78F9819-AF87-4FDB-BBED-F9395B341B2E}"/>
          </ac:spMkLst>
        </pc:spChg>
      </pc:sldChg>
      <pc:sldChg chg="modSp mod">
        <pc:chgData name="Katrin Roduner" userId="d69555ac-d1a9-4dbf-88a4-5a3a63028c7a" providerId="ADAL" clId="{ED60CD26-C25E-4060-BC9C-EB23E9CD23FC}" dt="2024-06-04T06:16:47.986" v="185" actId="20577"/>
        <pc:sldMkLst>
          <pc:docMk/>
          <pc:sldMk cId="3225215352" sldId="260"/>
        </pc:sldMkLst>
        <pc:spChg chg="mod">
          <ac:chgData name="Katrin Roduner" userId="d69555ac-d1a9-4dbf-88a4-5a3a63028c7a" providerId="ADAL" clId="{ED60CD26-C25E-4060-BC9C-EB23E9CD23FC}" dt="2024-06-03T12:47:50.004" v="65" actId="20577"/>
          <ac:spMkLst>
            <pc:docMk/>
            <pc:sldMk cId="3225215352" sldId="260"/>
            <ac:spMk id="5" creationId="{A3FEDDEB-3035-4ADB-A8AB-FC527A7B34E6}"/>
          </ac:spMkLst>
        </pc:spChg>
        <pc:spChg chg="mod">
          <ac:chgData name="Katrin Roduner" userId="d69555ac-d1a9-4dbf-88a4-5a3a63028c7a" providerId="ADAL" clId="{ED60CD26-C25E-4060-BC9C-EB23E9CD23FC}" dt="2024-06-04T06:16:47.986" v="185" actId="20577"/>
          <ac:spMkLst>
            <pc:docMk/>
            <pc:sldMk cId="3225215352" sldId="260"/>
            <ac:spMk id="6" creationId="{E8730CBD-699F-44F3-8633-DADDB2A3BC31}"/>
          </ac:spMkLst>
        </pc:spChg>
      </pc:sldChg>
      <pc:sldChg chg="modSp mod">
        <pc:chgData name="Katrin Roduner" userId="d69555ac-d1a9-4dbf-88a4-5a3a63028c7a" providerId="ADAL" clId="{ED60CD26-C25E-4060-BC9C-EB23E9CD23FC}" dt="2024-06-05T07:07:57.907" v="2119" actId="20577"/>
        <pc:sldMkLst>
          <pc:docMk/>
          <pc:sldMk cId="4143152113" sldId="273"/>
        </pc:sldMkLst>
        <pc:spChg chg="mod">
          <ac:chgData name="Katrin Roduner" userId="d69555ac-d1a9-4dbf-88a4-5a3a63028c7a" providerId="ADAL" clId="{ED60CD26-C25E-4060-BC9C-EB23E9CD23FC}" dt="2024-06-05T07:07:57.907" v="2119" actId="20577"/>
          <ac:spMkLst>
            <pc:docMk/>
            <pc:sldMk cId="4143152113" sldId="273"/>
            <ac:spMk id="7" creationId="{ECB068A8-A4AD-976D-421E-495FB388FFEF}"/>
          </ac:spMkLst>
        </pc:spChg>
      </pc:sldChg>
      <pc:sldChg chg="modSp">
        <pc:chgData name="Katrin Roduner" userId="d69555ac-d1a9-4dbf-88a4-5a3a63028c7a" providerId="ADAL" clId="{ED60CD26-C25E-4060-BC9C-EB23E9CD23FC}" dt="2024-06-04T06:24:19.112" v="198" actId="20577"/>
        <pc:sldMkLst>
          <pc:docMk/>
          <pc:sldMk cId="1408072372" sldId="274"/>
        </pc:sldMkLst>
        <pc:graphicFrameChg chg="mod">
          <ac:chgData name="Katrin Roduner" userId="d69555ac-d1a9-4dbf-88a4-5a3a63028c7a" providerId="ADAL" clId="{ED60CD26-C25E-4060-BC9C-EB23E9CD23FC}" dt="2024-06-04T06:24:19.112" v="198" actId="20577"/>
          <ac:graphicFrameMkLst>
            <pc:docMk/>
            <pc:sldMk cId="1408072372" sldId="274"/>
            <ac:graphicFrameMk id="12" creationId="{481625CA-17C1-AC07-F588-0A2B494E752C}"/>
          </ac:graphicFrameMkLst>
        </pc:graphicFrameChg>
      </pc:sldChg>
      <pc:sldChg chg="modSp mod">
        <pc:chgData name="Katrin Roduner" userId="d69555ac-d1a9-4dbf-88a4-5a3a63028c7a" providerId="ADAL" clId="{ED60CD26-C25E-4060-BC9C-EB23E9CD23FC}" dt="2024-06-04T07:38:01.637" v="2017" actId="20577"/>
        <pc:sldMkLst>
          <pc:docMk/>
          <pc:sldMk cId="1055050344" sldId="278"/>
        </pc:sldMkLst>
        <pc:spChg chg="mod">
          <ac:chgData name="Katrin Roduner" userId="d69555ac-d1a9-4dbf-88a4-5a3a63028c7a" providerId="ADAL" clId="{ED60CD26-C25E-4060-BC9C-EB23E9CD23FC}" dt="2024-06-04T07:37:20.640" v="2010" actId="20577"/>
          <ac:spMkLst>
            <pc:docMk/>
            <pc:sldMk cId="1055050344" sldId="278"/>
            <ac:spMk id="2" creationId="{C279C0CE-BBED-D1A0-76F7-7B83BDA97429}"/>
          </ac:spMkLst>
        </pc:spChg>
        <pc:spChg chg="mod">
          <ac:chgData name="Katrin Roduner" userId="d69555ac-d1a9-4dbf-88a4-5a3a63028c7a" providerId="ADAL" clId="{ED60CD26-C25E-4060-BC9C-EB23E9CD23FC}" dt="2024-06-04T07:38:01.637" v="2017" actId="20577"/>
          <ac:spMkLst>
            <pc:docMk/>
            <pc:sldMk cId="1055050344" sldId="278"/>
            <ac:spMk id="3" creationId="{ADB68398-F66C-ABFB-946E-D09DAC6A2A03}"/>
          </ac:spMkLst>
        </pc:spChg>
      </pc:sldChg>
      <pc:sldChg chg="ord">
        <pc:chgData name="Katrin Roduner" userId="d69555ac-d1a9-4dbf-88a4-5a3a63028c7a" providerId="ADAL" clId="{ED60CD26-C25E-4060-BC9C-EB23E9CD23FC}" dt="2024-06-03T14:53:41.428" v="107"/>
        <pc:sldMkLst>
          <pc:docMk/>
          <pc:sldMk cId="4260341633" sldId="280"/>
        </pc:sldMkLst>
      </pc:sldChg>
      <pc:sldChg chg="modSp">
        <pc:chgData name="Katrin Roduner" userId="d69555ac-d1a9-4dbf-88a4-5a3a63028c7a" providerId="ADAL" clId="{ED60CD26-C25E-4060-BC9C-EB23E9CD23FC}" dt="2024-06-04T06:27:59.334" v="203" actId="20577"/>
        <pc:sldMkLst>
          <pc:docMk/>
          <pc:sldMk cId="1441347911" sldId="281"/>
        </pc:sldMkLst>
        <pc:graphicFrameChg chg="mod">
          <ac:chgData name="Katrin Roduner" userId="d69555ac-d1a9-4dbf-88a4-5a3a63028c7a" providerId="ADAL" clId="{ED60CD26-C25E-4060-BC9C-EB23E9CD23FC}" dt="2024-06-04T06:27:59.334" v="203" actId="20577"/>
          <ac:graphicFrameMkLst>
            <pc:docMk/>
            <pc:sldMk cId="1441347911" sldId="281"/>
            <ac:graphicFrameMk id="4" creationId="{24D01040-36A7-BF10-2228-2F68B35BE430}"/>
          </ac:graphicFrameMkLst>
        </pc:graphicFrameChg>
      </pc:sldChg>
      <pc:sldChg chg="modSp mod">
        <pc:chgData name="Katrin Roduner" userId="d69555ac-d1a9-4dbf-88a4-5a3a63028c7a" providerId="ADAL" clId="{ED60CD26-C25E-4060-BC9C-EB23E9CD23FC}" dt="2024-06-03T13:37:23.277" v="105" actId="20577"/>
        <pc:sldMkLst>
          <pc:docMk/>
          <pc:sldMk cId="4065186966" sldId="282"/>
        </pc:sldMkLst>
        <pc:spChg chg="mod">
          <ac:chgData name="Katrin Roduner" userId="d69555ac-d1a9-4dbf-88a4-5a3a63028c7a" providerId="ADAL" clId="{ED60CD26-C25E-4060-BC9C-EB23E9CD23FC}" dt="2024-06-03T13:37:23.277" v="105" actId="20577"/>
          <ac:spMkLst>
            <pc:docMk/>
            <pc:sldMk cId="4065186966" sldId="282"/>
            <ac:spMk id="2" creationId="{63D0C52E-E85F-9CB5-2AC5-C84C9810942C}"/>
          </ac:spMkLst>
        </pc:spChg>
        <pc:spChg chg="mod">
          <ac:chgData name="Katrin Roduner" userId="d69555ac-d1a9-4dbf-88a4-5a3a63028c7a" providerId="ADAL" clId="{ED60CD26-C25E-4060-BC9C-EB23E9CD23FC}" dt="2024-06-03T13:29:58.704" v="104" actId="20577"/>
          <ac:spMkLst>
            <pc:docMk/>
            <pc:sldMk cId="4065186966" sldId="282"/>
            <ac:spMk id="3" creationId="{324EF017-562B-A22A-8123-DB017891F664}"/>
          </ac:spMkLst>
        </pc:spChg>
      </pc:sldChg>
      <pc:sldChg chg="modSp mod">
        <pc:chgData name="Katrin Roduner" userId="d69555ac-d1a9-4dbf-88a4-5a3a63028c7a" providerId="ADAL" clId="{ED60CD26-C25E-4060-BC9C-EB23E9CD23FC}" dt="2024-06-04T07:37:06.953" v="2008" actId="14100"/>
        <pc:sldMkLst>
          <pc:docMk/>
          <pc:sldMk cId="371430089" sldId="285"/>
        </pc:sldMkLst>
        <pc:graphicFrameChg chg="modGraphic">
          <ac:chgData name="Katrin Roduner" userId="d69555ac-d1a9-4dbf-88a4-5a3a63028c7a" providerId="ADAL" clId="{ED60CD26-C25E-4060-BC9C-EB23E9CD23FC}" dt="2024-06-04T07:37:06.953" v="2008" actId="14100"/>
          <ac:graphicFrameMkLst>
            <pc:docMk/>
            <pc:sldMk cId="371430089" sldId="285"/>
            <ac:graphicFrameMk id="4" creationId="{2F90DDC0-A94B-49A1-F366-2EBEE2E15BFF}"/>
          </ac:graphicFrameMkLst>
        </pc:graphicFrameChg>
      </pc:sldChg>
      <pc:sldChg chg="modSp mod">
        <pc:chgData name="Katrin Roduner" userId="d69555ac-d1a9-4dbf-88a4-5a3a63028c7a" providerId="ADAL" clId="{ED60CD26-C25E-4060-BC9C-EB23E9CD23FC}" dt="2024-06-04T07:09:50.728" v="1931" actId="20577"/>
        <pc:sldMkLst>
          <pc:docMk/>
          <pc:sldMk cId="457540455" sldId="286"/>
        </pc:sldMkLst>
        <pc:spChg chg="mod">
          <ac:chgData name="Katrin Roduner" userId="d69555ac-d1a9-4dbf-88a4-5a3a63028c7a" providerId="ADAL" clId="{ED60CD26-C25E-4060-BC9C-EB23E9CD23FC}" dt="2024-06-04T06:33:23.571" v="254" actId="20577"/>
          <ac:spMkLst>
            <pc:docMk/>
            <pc:sldMk cId="457540455" sldId="286"/>
            <ac:spMk id="2" creationId="{7AD0E1EB-0EA8-E839-A22D-79E418BD55E6}"/>
          </ac:spMkLst>
        </pc:spChg>
        <pc:spChg chg="mod">
          <ac:chgData name="Katrin Roduner" userId="d69555ac-d1a9-4dbf-88a4-5a3a63028c7a" providerId="ADAL" clId="{ED60CD26-C25E-4060-BC9C-EB23E9CD23FC}" dt="2024-06-04T07:09:50.728" v="1931" actId="20577"/>
          <ac:spMkLst>
            <pc:docMk/>
            <pc:sldMk cId="457540455" sldId="286"/>
            <ac:spMk id="5" creationId="{8F72532D-B422-1B81-E8A6-8FFDB496F901}"/>
          </ac:spMkLst>
        </pc:spChg>
        <pc:graphicFrameChg chg="mod">
          <ac:chgData name="Katrin Roduner" userId="d69555ac-d1a9-4dbf-88a4-5a3a63028c7a" providerId="ADAL" clId="{ED60CD26-C25E-4060-BC9C-EB23E9CD23FC}" dt="2024-06-04T07:09:22.172" v="1930" actId="20577"/>
          <ac:graphicFrameMkLst>
            <pc:docMk/>
            <pc:sldMk cId="457540455" sldId="286"/>
            <ac:graphicFrameMk id="4" creationId="{10456A5A-B641-717F-66D6-F1FC5917F242}"/>
          </ac:graphicFrameMkLst>
        </pc:graphicFrameChg>
      </pc:sldChg>
      <pc:sldChg chg="modSp mod">
        <pc:chgData name="Katrin Roduner" userId="d69555ac-d1a9-4dbf-88a4-5a3a63028c7a" providerId="ADAL" clId="{ED60CD26-C25E-4060-BC9C-EB23E9CD23FC}" dt="2024-06-04T07:41:26.165" v="2069" actId="948"/>
        <pc:sldMkLst>
          <pc:docMk/>
          <pc:sldMk cId="502598621" sldId="293"/>
        </pc:sldMkLst>
        <pc:spChg chg="mod">
          <ac:chgData name="Katrin Roduner" userId="d69555ac-d1a9-4dbf-88a4-5a3a63028c7a" providerId="ADAL" clId="{ED60CD26-C25E-4060-BC9C-EB23E9CD23FC}" dt="2024-06-04T07:41:26.165" v="2069" actId="948"/>
          <ac:spMkLst>
            <pc:docMk/>
            <pc:sldMk cId="502598621" sldId="293"/>
            <ac:spMk id="3" creationId="{85D11F36-1D6D-53EA-9DBC-92B717F81732}"/>
          </ac:spMkLst>
        </pc:spChg>
      </pc:sldChg>
      <pc:sldChg chg="modSp mod">
        <pc:chgData name="Katrin Roduner" userId="d69555ac-d1a9-4dbf-88a4-5a3a63028c7a" providerId="ADAL" clId="{ED60CD26-C25E-4060-BC9C-EB23E9CD23FC}" dt="2024-06-04T06:31:55.135" v="252" actId="20577"/>
        <pc:sldMkLst>
          <pc:docMk/>
          <pc:sldMk cId="3511403208" sldId="294"/>
        </pc:sldMkLst>
        <pc:spChg chg="mod">
          <ac:chgData name="Katrin Roduner" userId="d69555ac-d1a9-4dbf-88a4-5a3a63028c7a" providerId="ADAL" clId="{ED60CD26-C25E-4060-BC9C-EB23E9CD23FC}" dt="2024-06-04T06:28:42.782" v="204" actId="5793"/>
          <ac:spMkLst>
            <pc:docMk/>
            <pc:sldMk cId="3511403208" sldId="294"/>
            <ac:spMk id="3" creationId="{5A41766C-3F83-A753-E67B-8EF5B38A6313}"/>
          </ac:spMkLst>
        </pc:spChg>
        <pc:graphicFrameChg chg="mod">
          <ac:chgData name="Katrin Roduner" userId="d69555ac-d1a9-4dbf-88a4-5a3a63028c7a" providerId="ADAL" clId="{ED60CD26-C25E-4060-BC9C-EB23E9CD23FC}" dt="2024-06-04T06:31:55.135" v="252" actId="20577"/>
          <ac:graphicFrameMkLst>
            <pc:docMk/>
            <pc:sldMk cId="3511403208" sldId="294"/>
            <ac:graphicFrameMk id="4" creationId="{CDC12BE4-EDCD-5881-AF8B-5A45390BEC78}"/>
          </ac:graphicFrameMkLst>
        </pc:graphicFrameChg>
      </pc:sldChg>
      <pc:sldChg chg="modSp">
        <pc:chgData name="Katrin Roduner" userId="d69555ac-d1a9-4dbf-88a4-5a3a63028c7a" providerId="ADAL" clId="{ED60CD26-C25E-4060-BC9C-EB23E9CD23FC}" dt="2024-06-04T07:43:14.895" v="2110" actId="20577"/>
        <pc:sldMkLst>
          <pc:docMk/>
          <pc:sldMk cId="1059415250" sldId="296"/>
        </pc:sldMkLst>
        <pc:graphicFrameChg chg="mod">
          <ac:chgData name="Katrin Roduner" userId="d69555ac-d1a9-4dbf-88a4-5a3a63028c7a" providerId="ADAL" clId="{ED60CD26-C25E-4060-BC9C-EB23E9CD23FC}" dt="2024-06-04T07:43:14.895" v="2110" actId="20577"/>
          <ac:graphicFrameMkLst>
            <pc:docMk/>
            <pc:sldMk cId="1059415250" sldId="296"/>
            <ac:graphicFrameMk id="7" creationId="{2745FD82-A613-8371-0C67-7126F34EE64B}"/>
          </ac:graphicFrameMkLst>
        </pc:graphicFrameChg>
      </pc:sldChg>
      <pc:sldChg chg="modSp">
        <pc:chgData name="Katrin Roduner" userId="d69555ac-d1a9-4dbf-88a4-5a3a63028c7a" providerId="ADAL" clId="{ED60CD26-C25E-4060-BC9C-EB23E9CD23FC}" dt="2024-06-04T06:21:17.751" v="194" actId="20577"/>
        <pc:sldMkLst>
          <pc:docMk/>
          <pc:sldMk cId="4065122716" sldId="298"/>
        </pc:sldMkLst>
        <pc:graphicFrameChg chg="mod">
          <ac:chgData name="Katrin Roduner" userId="d69555ac-d1a9-4dbf-88a4-5a3a63028c7a" providerId="ADAL" clId="{ED60CD26-C25E-4060-BC9C-EB23E9CD23FC}" dt="2024-06-04T06:21:17.751" v="194" actId="20577"/>
          <ac:graphicFrameMkLst>
            <pc:docMk/>
            <pc:sldMk cId="4065122716" sldId="298"/>
            <ac:graphicFrameMk id="52" creationId="{CC532179-8A4C-23AE-6082-E89CB94F8B36}"/>
          </ac:graphicFrameMkLst>
        </pc:graphicFrameChg>
      </pc:sldChg>
      <pc:sldChg chg="addSp delSp modSp add mod delAnim">
        <pc:chgData name="Katrin Roduner" userId="d69555ac-d1a9-4dbf-88a4-5a3a63028c7a" providerId="ADAL" clId="{ED60CD26-C25E-4060-BC9C-EB23E9CD23FC}" dt="2024-06-04T07:04:35.989" v="1924" actId="255"/>
        <pc:sldMkLst>
          <pc:docMk/>
          <pc:sldMk cId="141533198" sldId="299"/>
        </pc:sldMkLst>
        <pc:spChg chg="add mod">
          <ac:chgData name="Katrin Roduner" userId="d69555ac-d1a9-4dbf-88a4-5a3a63028c7a" providerId="ADAL" clId="{ED60CD26-C25E-4060-BC9C-EB23E9CD23FC}" dt="2024-06-04T07:04:35.989" v="1924" actId="255"/>
          <ac:spMkLst>
            <pc:docMk/>
            <pc:sldMk cId="141533198" sldId="299"/>
            <ac:spMk id="4" creationId="{E1D31376-C9D8-35FF-7D1F-51DA2AE10ECC}"/>
          </ac:spMkLst>
        </pc:spChg>
        <pc:graphicFrameChg chg="del mod">
          <ac:chgData name="Katrin Roduner" userId="d69555ac-d1a9-4dbf-88a4-5a3a63028c7a" providerId="ADAL" clId="{ED60CD26-C25E-4060-BC9C-EB23E9CD23FC}" dt="2024-06-04T06:39:30.184" v="257" actId="478"/>
          <ac:graphicFrameMkLst>
            <pc:docMk/>
            <pc:sldMk cId="141533198" sldId="299"/>
            <ac:graphicFrameMk id="20" creationId="{E9327F41-03F9-25C0-3817-E0F06019740B}"/>
          </ac:graphicFrameMkLst>
        </pc:graphicFrameChg>
      </pc:sldChg>
      <pc:sldChg chg="modSp add mod">
        <pc:chgData name="Katrin Roduner" userId="d69555ac-d1a9-4dbf-88a4-5a3a63028c7a" providerId="ADAL" clId="{ED60CD26-C25E-4060-BC9C-EB23E9CD23FC}" dt="2024-06-04T07:04:23.049" v="1923" actId="27636"/>
        <pc:sldMkLst>
          <pc:docMk/>
          <pc:sldMk cId="2116052565" sldId="300"/>
        </pc:sldMkLst>
        <pc:spChg chg="mod">
          <ac:chgData name="Katrin Roduner" userId="d69555ac-d1a9-4dbf-88a4-5a3a63028c7a" providerId="ADAL" clId="{ED60CD26-C25E-4060-BC9C-EB23E9CD23FC}" dt="2024-06-04T07:04:23.049" v="1923" actId="27636"/>
          <ac:spMkLst>
            <pc:docMk/>
            <pc:sldMk cId="2116052565" sldId="300"/>
            <ac:spMk id="4" creationId="{E1D31376-C9D8-35FF-7D1F-51DA2AE10EC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hyperlink" Target="https://neuroflash.com/de/chatflash/" TargetMode="External"/><Relationship Id="rId13" Type="http://schemas.openxmlformats.org/officeDocument/2006/relationships/hyperlink" Target="https://www.deepl.com/de/translator" TargetMode="External"/><Relationship Id="rId18" Type="http://schemas.microsoft.com/office/2007/relationships/hdphoto" Target="../media/hdphoto4.wdp"/><Relationship Id="rId3" Type="http://schemas.openxmlformats.org/officeDocument/2006/relationships/hyperlink" Target="https://www.perplexity.ai/" TargetMode="External"/><Relationship Id="rId21" Type="http://schemas.openxmlformats.org/officeDocument/2006/relationships/image" Target="../media/image26.png"/><Relationship Id="rId7" Type="http://schemas.openxmlformats.org/officeDocument/2006/relationships/hyperlink" Target="https://mistral.ai/" TargetMode="External"/><Relationship Id="rId12" Type="http://schemas.openxmlformats.org/officeDocument/2006/relationships/hyperlink" Target="https://stability.ai/stable-image" TargetMode="External"/><Relationship Id="rId17" Type="http://schemas.openxmlformats.org/officeDocument/2006/relationships/image" Target="../media/image24.png"/><Relationship Id="rId2" Type="http://schemas.openxmlformats.org/officeDocument/2006/relationships/hyperlink" Target="https://gemini.google.com/?hl=de" TargetMode="Externa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hyperlink" Target="https://chat.openai.com/" TargetMode="External"/><Relationship Id="rId6" Type="http://schemas.openxmlformats.org/officeDocument/2006/relationships/hyperlink" Target="https://www.anthropic.com/claude" TargetMode="External"/><Relationship Id="rId11" Type="http://schemas.openxmlformats.org/officeDocument/2006/relationships/hyperlink" Target="https://www.adobe.com/de/products/firefly.html" TargetMode="External"/><Relationship Id="rId5" Type="http://schemas.openxmlformats.org/officeDocument/2006/relationships/hyperlink" Target="https://www.bing.com/images/create" TargetMode="External"/><Relationship Id="rId15" Type="http://schemas.openxmlformats.org/officeDocument/2006/relationships/image" Target="../media/image23.png"/><Relationship Id="rId10" Type="http://schemas.openxmlformats.org/officeDocument/2006/relationships/hyperlink" Target="https://leonardo.ai/" TargetMode="External"/><Relationship Id="rId19" Type="http://schemas.openxmlformats.org/officeDocument/2006/relationships/image" Target="../media/image25.png"/><Relationship Id="rId4" Type="http://schemas.openxmlformats.org/officeDocument/2006/relationships/hyperlink" Target="https://www.bing.com/?search" TargetMode="External"/><Relationship Id="rId9" Type="http://schemas.openxmlformats.org/officeDocument/2006/relationships/hyperlink" Target="https://openai.com/index/dall-e-2/" TargetMode="External"/><Relationship Id="rId14" Type="http://schemas.openxmlformats.org/officeDocument/2006/relationships/hyperlink" Target="https://copilot.microsoft.com/" TargetMode="External"/><Relationship Id="rId22" Type="http://schemas.microsoft.com/office/2007/relationships/hdphoto" Target="../media/hdphoto6.wdp"/></Relationships>
</file>

<file path=ppt/diagrams/_rels/data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hyperlink" Target="https://neuroflash.com/de/chatflash/" TargetMode="External"/><Relationship Id="rId13" Type="http://schemas.openxmlformats.org/officeDocument/2006/relationships/image" Target="../media/image25.png"/><Relationship Id="rId18" Type="http://schemas.openxmlformats.org/officeDocument/2006/relationships/hyperlink" Target="https://www.adobe.com/de/products/firefly.html" TargetMode="External"/><Relationship Id="rId3" Type="http://schemas.openxmlformats.org/officeDocument/2006/relationships/hyperlink" Target="https://copilot.microsoft.com/" TargetMode="External"/><Relationship Id="rId21" Type="http://schemas.microsoft.com/office/2007/relationships/hdphoto" Target="../media/hdphoto6.wdp"/><Relationship Id="rId7" Type="http://schemas.openxmlformats.org/officeDocument/2006/relationships/hyperlink" Target="https://mistral.ai/" TargetMode="External"/><Relationship Id="rId12" Type="http://schemas.openxmlformats.org/officeDocument/2006/relationships/hyperlink" Target="https://www.bing.com/?search" TargetMode="External"/><Relationship Id="rId17" Type="http://schemas.openxmlformats.org/officeDocument/2006/relationships/hyperlink" Target="https://leonardo.ai/" TargetMode="External"/><Relationship Id="rId2" Type="http://schemas.microsoft.com/office/2007/relationships/hdphoto" Target="../media/hdphoto3.wdp"/><Relationship Id="rId16" Type="http://schemas.openxmlformats.org/officeDocument/2006/relationships/hyperlink" Target="https://openai.com/index/dall-e-2/" TargetMode="External"/><Relationship Id="rId20" Type="http://schemas.openxmlformats.org/officeDocument/2006/relationships/image" Target="../media/image26.png"/><Relationship Id="rId1" Type="http://schemas.openxmlformats.org/officeDocument/2006/relationships/image" Target="../media/image23.png"/><Relationship Id="rId6" Type="http://schemas.openxmlformats.org/officeDocument/2006/relationships/hyperlink" Target="https://www.anthropic.com/claude" TargetMode="External"/><Relationship Id="rId11" Type="http://schemas.openxmlformats.org/officeDocument/2006/relationships/hyperlink" Target="https://www.perplexity.ai/" TargetMode="External"/><Relationship Id="rId5" Type="http://schemas.openxmlformats.org/officeDocument/2006/relationships/hyperlink" Target="https://gemini.google.com/?hl=de" TargetMode="External"/><Relationship Id="rId15" Type="http://schemas.openxmlformats.org/officeDocument/2006/relationships/hyperlink" Target="https://www.bing.com/images/create" TargetMode="External"/><Relationship Id="rId10" Type="http://schemas.microsoft.com/office/2007/relationships/hdphoto" Target="../media/hdphoto4.wdp"/><Relationship Id="rId19" Type="http://schemas.openxmlformats.org/officeDocument/2006/relationships/hyperlink" Target="https://stability.ai/stable-image" TargetMode="External"/><Relationship Id="rId4" Type="http://schemas.openxmlformats.org/officeDocument/2006/relationships/hyperlink" Target="https://chat.openai.com/" TargetMode="External"/><Relationship Id="rId9" Type="http://schemas.openxmlformats.org/officeDocument/2006/relationships/image" Target="../media/image24.png"/><Relationship Id="rId14" Type="http://schemas.microsoft.com/office/2007/relationships/hdphoto" Target="../media/hdphoto5.wdp"/><Relationship Id="rId22" Type="http://schemas.openxmlformats.org/officeDocument/2006/relationships/hyperlink" Target="https://www.deepl.com/de/translator"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A7B91-CBEC-4B12-96EA-078B42F5CD5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F7C339F-1FF1-481A-97F9-55305888CA94}">
      <dgm:prSet/>
      <dgm:spPr/>
      <dgm:t>
        <a:bodyPr/>
        <a:lstStyle/>
        <a:p>
          <a:pPr>
            <a:lnSpc>
              <a:spcPct val="100000"/>
            </a:lnSpc>
          </a:pPr>
          <a:r>
            <a:rPr lang="de-CH"/>
            <a:t>Künstliche Intelligenz, welche verschiedene Arten von Inhalten generieren kann.</a:t>
          </a:r>
          <a:endParaRPr lang="en-US"/>
        </a:p>
      </dgm:t>
    </dgm:pt>
    <dgm:pt modelId="{7F2F2F0B-FADB-4926-BCD6-50D27E2E7D8B}" type="parTrans" cxnId="{263B27D6-18FF-4254-8A88-83CF5C9392B8}">
      <dgm:prSet/>
      <dgm:spPr/>
      <dgm:t>
        <a:bodyPr/>
        <a:lstStyle/>
        <a:p>
          <a:endParaRPr lang="en-US"/>
        </a:p>
      </dgm:t>
    </dgm:pt>
    <dgm:pt modelId="{0321473E-A549-4E39-AA70-3B76A40B3EF5}" type="sibTrans" cxnId="{263B27D6-18FF-4254-8A88-83CF5C9392B8}">
      <dgm:prSet/>
      <dgm:spPr/>
      <dgm:t>
        <a:bodyPr/>
        <a:lstStyle/>
        <a:p>
          <a:pPr>
            <a:lnSpc>
              <a:spcPct val="100000"/>
            </a:lnSpc>
          </a:pPr>
          <a:endParaRPr lang="en-US"/>
        </a:p>
      </dgm:t>
    </dgm:pt>
    <dgm:pt modelId="{43E1E8C4-56BB-4354-B97F-0EA1472B3583}">
      <dgm:prSet/>
      <dgm:spPr/>
      <dgm:t>
        <a:bodyPr/>
        <a:lstStyle/>
        <a:p>
          <a:pPr>
            <a:lnSpc>
              <a:spcPct val="100000"/>
            </a:lnSpc>
          </a:pPr>
          <a:r>
            <a:rPr lang="de-CH"/>
            <a:t>Trainierte KI-Modelle, welche statistische Methoden nutzen und Inhalte auf Grundlage von Wahrscheinlichkeiten generieren</a:t>
          </a:r>
          <a:endParaRPr lang="en-US"/>
        </a:p>
      </dgm:t>
    </dgm:pt>
    <dgm:pt modelId="{89BD7A64-0B93-44AF-8981-E49559AD381A}" type="parTrans" cxnId="{AA1DC0B1-9BA4-4763-9A10-A9C3D3A19C9C}">
      <dgm:prSet/>
      <dgm:spPr/>
      <dgm:t>
        <a:bodyPr/>
        <a:lstStyle/>
        <a:p>
          <a:endParaRPr lang="en-US"/>
        </a:p>
      </dgm:t>
    </dgm:pt>
    <dgm:pt modelId="{558D4B76-6DA9-4071-889C-870F9C28391C}" type="sibTrans" cxnId="{AA1DC0B1-9BA4-4763-9A10-A9C3D3A19C9C}">
      <dgm:prSet/>
      <dgm:spPr/>
      <dgm:t>
        <a:bodyPr/>
        <a:lstStyle/>
        <a:p>
          <a:pPr>
            <a:lnSpc>
              <a:spcPct val="100000"/>
            </a:lnSpc>
          </a:pPr>
          <a:endParaRPr lang="en-US"/>
        </a:p>
      </dgm:t>
    </dgm:pt>
    <dgm:pt modelId="{73D7CDB0-32D5-456D-9E91-0C942B064F44}">
      <dgm:prSet/>
      <dgm:spPr/>
      <dgm:t>
        <a:bodyPr/>
        <a:lstStyle/>
        <a:p>
          <a:pPr>
            <a:lnSpc>
              <a:spcPct val="100000"/>
            </a:lnSpc>
          </a:pPr>
          <a:r>
            <a:rPr lang="de-CH"/>
            <a:t>Imitation von antrainierten Inhalte</a:t>
          </a:r>
          <a:r>
            <a:rPr lang="LID4096"/>
            <a:t>n</a:t>
          </a:r>
          <a:r>
            <a:rPr lang="de-CH"/>
            <a:t> und produzieren</a:t>
          </a:r>
          <a:r>
            <a:rPr lang="LID4096"/>
            <a:t> von</a:t>
          </a:r>
          <a:r>
            <a:rPr lang="de-CH"/>
            <a:t> ähnliche</a:t>
          </a:r>
          <a:r>
            <a:rPr lang="LID4096"/>
            <a:t>n</a:t>
          </a:r>
          <a:r>
            <a:rPr lang="de-CH"/>
            <a:t> Inhalte</a:t>
          </a:r>
          <a:r>
            <a:rPr lang="LID4096"/>
            <a:t>n</a:t>
          </a:r>
          <a:endParaRPr lang="en-US"/>
        </a:p>
      </dgm:t>
    </dgm:pt>
    <dgm:pt modelId="{57C5DC4D-C405-406F-8671-B89B2600A03B}" type="parTrans" cxnId="{505EF791-31A2-4FBB-81E2-DEA17D4EA232}">
      <dgm:prSet/>
      <dgm:spPr/>
      <dgm:t>
        <a:bodyPr/>
        <a:lstStyle/>
        <a:p>
          <a:endParaRPr lang="en-US"/>
        </a:p>
      </dgm:t>
    </dgm:pt>
    <dgm:pt modelId="{101DBEDC-549A-43C8-A7DC-666E5EF19898}" type="sibTrans" cxnId="{505EF791-31A2-4FBB-81E2-DEA17D4EA232}">
      <dgm:prSet/>
      <dgm:spPr/>
      <dgm:t>
        <a:bodyPr/>
        <a:lstStyle/>
        <a:p>
          <a:pPr>
            <a:lnSpc>
              <a:spcPct val="100000"/>
            </a:lnSpc>
          </a:pPr>
          <a:endParaRPr lang="en-US"/>
        </a:p>
      </dgm:t>
    </dgm:pt>
    <dgm:pt modelId="{85353B16-86BE-44CD-B31A-769FBD77FE14}">
      <dgm:prSet/>
      <dgm:spPr/>
      <dgm:t>
        <a:bodyPr/>
        <a:lstStyle/>
        <a:p>
          <a:pPr>
            <a:lnSpc>
              <a:spcPct val="100000"/>
            </a:lnSpc>
          </a:pPr>
          <a:r>
            <a:rPr lang="de-CH"/>
            <a:t>Können verschiedene Formen annehmen: Text, Bilder, Video und Audio oder Softwarecode</a:t>
          </a:r>
          <a:endParaRPr lang="en-US"/>
        </a:p>
      </dgm:t>
    </dgm:pt>
    <dgm:pt modelId="{96D2898C-8A28-4D28-ABC1-D8D759B9FB8A}" type="parTrans" cxnId="{B786DA97-3245-4187-BC7C-5A4A303971D8}">
      <dgm:prSet/>
      <dgm:spPr/>
      <dgm:t>
        <a:bodyPr/>
        <a:lstStyle/>
        <a:p>
          <a:endParaRPr lang="en-US"/>
        </a:p>
      </dgm:t>
    </dgm:pt>
    <dgm:pt modelId="{C617DE37-F3CC-4EB3-919C-45530B10D5E8}" type="sibTrans" cxnId="{B786DA97-3245-4187-BC7C-5A4A303971D8}">
      <dgm:prSet/>
      <dgm:spPr/>
      <dgm:t>
        <a:bodyPr/>
        <a:lstStyle/>
        <a:p>
          <a:endParaRPr lang="en-US"/>
        </a:p>
      </dgm:t>
    </dgm:pt>
    <dgm:pt modelId="{99D2D575-03CD-44BF-8A2D-546DF64BCBE1}" type="pres">
      <dgm:prSet presAssocID="{548A7B91-CBEC-4B12-96EA-078B42F5CD5F}" presName="root" presStyleCnt="0">
        <dgm:presLayoutVars>
          <dgm:dir/>
          <dgm:resizeHandles val="exact"/>
        </dgm:presLayoutVars>
      </dgm:prSet>
      <dgm:spPr/>
    </dgm:pt>
    <dgm:pt modelId="{1E5A27C2-20E4-4947-9617-8548BA82E1C4}" type="pres">
      <dgm:prSet presAssocID="{548A7B91-CBEC-4B12-96EA-078B42F5CD5F}" presName="container" presStyleCnt="0">
        <dgm:presLayoutVars>
          <dgm:dir/>
          <dgm:resizeHandles val="exact"/>
        </dgm:presLayoutVars>
      </dgm:prSet>
      <dgm:spPr/>
    </dgm:pt>
    <dgm:pt modelId="{F772BE22-2F19-4E51-BDA3-F7FC1EDF284C}" type="pres">
      <dgm:prSet presAssocID="{AF7C339F-1FF1-481A-97F9-55305888CA94}" presName="compNode" presStyleCnt="0"/>
      <dgm:spPr/>
    </dgm:pt>
    <dgm:pt modelId="{E32D8D61-5868-43D4-81F7-D3183EFB4151}" type="pres">
      <dgm:prSet presAssocID="{AF7C339F-1FF1-481A-97F9-55305888CA94}" presName="iconBgRect" presStyleLbl="bgShp" presStyleIdx="0" presStyleCnt="4"/>
      <dgm:spPr/>
    </dgm:pt>
    <dgm:pt modelId="{7BD1F320-50DC-4B68-8030-DF4DDF1D384A}" type="pres">
      <dgm:prSet presAssocID="{AF7C339F-1FF1-481A-97F9-55305888CA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EB321C3-C704-4265-9855-E4512CDA9545}" type="pres">
      <dgm:prSet presAssocID="{AF7C339F-1FF1-481A-97F9-55305888CA94}" presName="spaceRect" presStyleCnt="0"/>
      <dgm:spPr/>
    </dgm:pt>
    <dgm:pt modelId="{0848B21F-78A8-4DC1-80F7-FDDB287E7FF4}" type="pres">
      <dgm:prSet presAssocID="{AF7C339F-1FF1-481A-97F9-55305888CA94}" presName="textRect" presStyleLbl="revTx" presStyleIdx="0" presStyleCnt="4">
        <dgm:presLayoutVars>
          <dgm:chMax val="1"/>
          <dgm:chPref val="1"/>
        </dgm:presLayoutVars>
      </dgm:prSet>
      <dgm:spPr/>
    </dgm:pt>
    <dgm:pt modelId="{750A1AD5-C3EE-487E-9AB8-8154D8FA92BE}" type="pres">
      <dgm:prSet presAssocID="{0321473E-A549-4E39-AA70-3B76A40B3EF5}" presName="sibTrans" presStyleLbl="sibTrans2D1" presStyleIdx="0" presStyleCnt="0"/>
      <dgm:spPr/>
    </dgm:pt>
    <dgm:pt modelId="{02D3008D-13ED-4183-B49A-4C12DAD0A891}" type="pres">
      <dgm:prSet presAssocID="{43E1E8C4-56BB-4354-B97F-0EA1472B3583}" presName="compNode" presStyleCnt="0"/>
      <dgm:spPr/>
    </dgm:pt>
    <dgm:pt modelId="{2A30C5A0-9DA2-4B9C-8DB2-B50335015602}" type="pres">
      <dgm:prSet presAssocID="{43E1E8C4-56BB-4354-B97F-0EA1472B3583}" presName="iconBgRect" presStyleLbl="bgShp" presStyleIdx="1" presStyleCnt="4"/>
      <dgm:spPr/>
    </dgm:pt>
    <dgm:pt modelId="{98B0BFF7-772B-4AA5-BAB9-53B24EBB432E}" type="pres">
      <dgm:prSet presAssocID="{43E1E8C4-56BB-4354-B97F-0EA1472B358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lkendiagramm mit einfarbiger Füllung"/>
        </a:ext>
      </dgm:extLst>
    </dgm:pt>
    <dgm:pt modelId="{3F62E621-F6C5-45B1-A1D5-2420BAFEBCFC}" type="pres">
      <dgm:prSet presAssocID="{43E1E8C4-56BB-4354-B97F-0EA1472B3583}" presName="spaceRect" presStyleCnt="0"/>
      <dgm:spPr/>
    </dgm:pt>
    <dgm:pt modelId="{42DAE713-3665-413D-8787-801C8612372B}" type="pres">
      <dgm:prSet presAssocID="{43E1E8C4-56BB-4354-B97F-0EA1472B3583}" presName="textRect" presStyleLbl="revTx" presStyleIdx="1" presStyleCnt="4">
        <dgm:presLayoutVars>
          <dgm:chMax val="1"/>
          <dgm:chPref val="1"/>
        </dgm:presLayoutVars>
      </dgm:prSet>
      <dgm:spPr/>
    </dgm:pt>
    <dgm:pt modelId="{14C67F0F-1B62-4156-9600-C61A3263786A}" type="pres">
      <dgm:prSet presAssocID="{558D4B76-6DA9-4071-889C-870F9C28391C}" presName="sibTrans" presStyleLbl="sibTrans2D1" presStyleIdx="0" presStyleCnt="0"/>
      <dgm:spPr/>
    </dgm:pt>
    <dgm:pt modelId="{EE680570-AB99-4934-8E8E-37DA53A19F2C}" type="pres">
      <dgm:prSet presAssocID="{73D7CDB0-32D5-456D-9E91-0C942B064F44}" presName="compNode" presStyleCnt="0"/>
      <dgm:spPr/>
    </dgm:pt>
    <dgm:pt modelId="{0D794A11-3C3B-493F-B2DA-A462F43B7E92}" type="pres">
      <dgm:prSet presAssocID="{73D7CDB0-32D5-456D-9E91-0C942B064F44}" presName="iconBgRect" presStyleLbl="bgShp" presStyleIdx="2" presStyleCnt="4"/>
      <dgm:spPr/>
    </dgm:pt>
    <dgm:pt modelId="{151839DD-7925-4324-8C34-B6A9D8A0573A}" type="pres">
      <dgm:prSet presAssocID="{73D7CDB0-32D5-456D-9E91-0C942B064F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anz mit einfarbiger Füllung"/>
        </a:ext>
      </dgm:extLst>
    </dgm:pt>
    <dgm:pt modelId="{153D6A22-2DB6-48F5-980E-FAE5ABEEE5DF}" type="pres">
      <dgm:prSet presAssocID="{73D7CDB0-32D5-456D-9E91-0C942B064F44}" presName="spaceRect" presStyleCnt="0"/>
      <dgm:spPr/>
    </dgm:pt>
    <dgm:pt modelId="{AAFB7337-F6DF-4B02-8602-688F272F305E}" type="pres">
      <dgm:prSet presAssocID="{73D7CDB0-32D5-456D-9E91-0C942B064F44}" presName="textRect" presStyleLbl="revTx" presStyleIdx="2" presStyleCnt="4">
        <dgm:presLayoutVars>
          <dgm:chMax val="1"/>
          <dgm:chPref val="1"/>
        </dgm:presLayoutVars>
      </dgm:prSet>
      <dgm:spPr/>
    </dgm:pt>
    <dgm:pt modelId="{9E900B0A-0F0B-4775-B65B-4B17F23DE8F5}" type="pres">
      <dgm:prSet presAssocID="{101DBEDC-549A-43C8-A7DC-666E5EF19898}" presName="sibTrans" presStyleLbl="sibTrans2D1" presStyleIdx="0" presStyleCnt="0"/>
      <dgm:spPr/>
    </dgm:pt>
    <dgm:pt modelId="{4C6D8476-7BA8-4423-9E97-D86F73980947}" type="pres">
      <dgm:prSet presAssocID="{85353B16-86BE-44CD-B31A-769FBD77FE14}" presName="compNode" presStyleCnt="0"/>
      <dgm:spPr/>
    </dgm:pt>
    <dgm:pt modelId="{A9D9D296-001A-409F-A6F5-7891B4BDE967}" type="pres">
      <dgm:prSet presAssocID="{85353B16-86BE-44CD-B31A-769FBD77FE14}" presName="iconBgRect" presStyleLbl="bgShp" presStyleIdx="3" presStyleCnt="4"/>
      <dgm:spPr/>
    </dgm:pt>
    <dgm:pt modelId="{E1E4C63D-CB1E-4707-9B07-3E0480EA2745}" type="pres">
      <dgm:prSet presAssocID="{85353B16-86BE-44CD-B31A-769FBD77FE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andardformen mit einfarbiger Füllung"/>
        </a:ext>
      </dgm:extLst>
    </dgm:pt>
    <dgm:pt modelId="{3D8E5EF4-730B-47FF-8352-BE294069E722}" type="pres">
      <dgm:prSet presAssocID="{85353B16-86BE-44CD-B31A-769FBD77FE14}" presName="spaceRect" presStyleCnt="0"/>
      <dgm:spPr/>
    </dgm:pt>
    <dgm:pt modelId="{8F98E607-E9F1-417F-BDB7-5C3F7177136C}" type="pres">
      <dgm:prSet presAssocID="{85353B16-86BE-44CD-B31A-769FBD77FE14}" presName="textRect" presStyleLbl="revTx" presStyleIdx="3" presStyleCnt="4">
        <dgm:presLayoutVars>
          <dgm:chMax val="1"/>
          <dgm:chPref val="1"/>
        </dgm:presLayoutVars>
      </dgm:prSet>
      <dgm:spPr/>
    </dgm:pt>
  </dgm:ptLst>
  <dgm:cxnLst>
    <dgm:cxn modelId="{FFF72E3E-228B-4ACD-949B-7D3C0EFE5667}" type="presOf" srcId="{AF7C339F-1FF1-481A-97F9-55305888CA94}" destId="{0848B21F-78A8-4DC1-80F7-FDDB287E7FF4}" srcOrd="0" destOrd="0" presId="urn:microsoft.com/office/officeart/2018/2/layout/IconCircleList"/>
    <dgm:cxn modelId="{0ECB1A60-638B-43FB-9E4E-1088772D4BB2}" type="presOf" srcId="{85353B16-86BE-44CD-B31A-769FBD77FE14}" destId="{8F98E607-E9F1-417F-BDB7-5C3F7177136C}" srcOrd="0" destOrd="0" presId="urn:microsoft.com/office/officeart/2018/2/layout/IconCircleList"/>
    <dgm:cxn modelId="{84452E59-BFD4-4C8C-90DC-06D1D56599B6}" type="presOf" srcId="{558D4B76-6DA9-4071-889C-870F9C28391C}" destId="{14C67F0F-1B62-4156-9600-C61A3263786A}" srcOrd="0" destOrd="0" presId="urn:microsoft.com/office/officeart/2018/2/layout/IconCircleList"/>
    <dgm:cxn modelId="{505EF791-31A2-4FBB-81E2-DEA17D4EA232}" srcId="{548A7B91-CBEC-4B12-96EA-078B42F5CD5F}" destId="{73D7CDB0-32D5-456D-9E91-0C942B064F44}" srcOrd="2" destOrd="0" parTransId="{57C5DC4D-C405-406F-8671-B89B2600A03B}" sibTransId="{101DBEDC-549A-43C8-A7DC-666E5EF19898}"/>
    <dgm:cxn modelId="{B786DA97-3245-4187-BC7C-5A4A303971D8}" srcId="{548A7B91-CBEC-4B12-96EA-078B42F5CD5F}" destId="{85353B16-86BE-44CD-B31A-769FBD77FE14}" srcOrd="3" destOrd="0" parTransId="{96D2898C-8A28-4D28-ABC1-D8D759B9FB8A}" sibTransId="{C617DE37-F3CC-4EB3-919C-45530B10D5E8}"/>
    <dgm:cxn modelId="{5C304D9A-B6E7-444A-B794-65A3D0FFAFD1}" type="presOf" srcId="{73D7CDB0-32D5-456D-9E91-0C942B064F44}" destId="{AAFB7337-F6DF-4B02-8602-688F272F305E}" srcOrd="0" destOrd="0" presId="urn:microsoft.com/office/officeart/2018/2/layout/IconCircleList"/>
    <dgm:cxn modelId="{5AB35BAB-A471-41AB-80C8-5886102AAC0E}" type="presOf" srcId="{43E1E8C4-56BB-4354-B97F-0EA1472B3583}" destId="{42DAE713-3665-413D-8787-801C8612372B}" srcOrd="0" destOrd="0" presId="urn:microsoft.com/office/officeart/2018/2/layout/IconCircleList"/>
    <dgm:cxn modelId="{AA1DC0B1-9BA4-4763-9A10-A9C3D3A19C9C}" srcId="{548A7B91-CBEC-4B12-96EA-078B42F5CD5F}" destId="{43E1E8C4-56BB-4354-B97F-0EA1472B3583}" srcOrd="1" destOrd="0" parTransId="{89BD7A64-0B93-44AF-8981-E49559AD381A}" sibTransId="{558D4B76-6DA9-4071-889C-870F9C28391C}"/>
    <dgm:cxn modelId="{4B1ADBBD-986C-4103-B74D-47E3B05A7C8A}" type="presOf" srcId="{101DBEDC-549A-43C8-A7DC-666E5EF19898}" destId="{9E900B0A-0F0B-4775-B65B-4B17F23DE8F5}" srcOrd="0" destOrd="0" presId="urn:microsoft.com/office/officeart/2018/2/layout/IconCircleList"/>
    <dgm:cxn modelId="{8E8B43BF-6DF2-4F2E-9578-C8210683DB7D}" type="presOf" srcId="{0321473E-A549-4E39-AA70-3B76A40B3EF5}" destId="{750A1AD5-C3EE-487E-9AB8-8154D8FA92BE}" srcOrd="0" destOrd="0" presId="urn:microsoft.com/office/officeart/2018/2/layout/IconCircleList"/>
    <dgm:cxn modelId="{263B27D6-18FF-4254-8A88-83CF5C9392B8}" srcId="{548A7B91-CBEC-4B12-96EA-078B42F5CD5F}" destId="{AF7C339F-1FF1-481A-97F9-55305888CA94}" srcOrd="0" destOrd="0" parTransId="{7F2F2F0B-FADB-4926-BCD6-50D27E2E7D8B}" sibTransId="{0321473E-A549-4E39-AA70-3B76A40B3EF5}"/>
    <dgm:cxn modelId="{B97A44FC-8A03-4D36-84BB-E26984071790}" type="presOf" srcId="{548A7B91-CBEC-4B12-96EA-078B42F5CD5F}" destId="{99D2D575-03CD-44BF-8A2D-546DF64BCBE1}" srcOrd="0" destOrd="0" presId="urn:microsoft.com/office/officeart/2018/2/layout/IconCircleList"/>
    <dgm:cxn modelId="{3AF11D3B-5AF2-4670-888F-15A3C59C1271}" type="presParOf" srcId="{99D2D575-03CD-44BF-8A2D-546DF64BCBE1}" destId="{1E5A27C2-20E4-4947-9617-8548BA82E1C4}" srcOrd="0" destOrd="0" presId="urn:microsoft.com/office/officeart/2018/2/layout/IconCircleList"/>
    <dgm:cxn modelId="{B75BC0EA-054C-438B-A3FD-1D903A403CE2}" type="presParOf" srcId="{1E5A27C2-20E4-4947-9617-8548BA82E1C4}" destId="{F772BE22-2F19-4E51-BDA3-F7FC1EDF284C}" srcOrd="0" destOrd="0" presId="urn:microsoft.com/office/officeart/2018/2/layout/IconCircleList"/>
    <dgm:cxn modelId="{4A2CB6AC-A50C-4E1F-8AA2-14FBB5C4FD3B}" type="presParOf" srcId="{F772BE22-2F19-4E51-BDA3-F7FC1EDF284C}" destId="{E32D8D61-5868-43D4-81F7-D3183EFB4151}" srcOrd="0" destOrd="0" presId="urn:microsoft.com/office/officeart/2018/2/layout/IconCircleList"/>
    <dgm:cxn modelId="{DAB5CA22-6322-4ED3-B82C-CDA0B14AC27F}" type="presParOf" srcId="{F772BE22-2F19-4E51-BDA3-F7FC1EDF284C}" destId="{7BD1F320-50DC-4B68-8030-DF4DDF1D384A}" srcOrd="1" destOrd="0" presId="urn:microsoft.com/office/officeart/2018/2/layout/IconCircleList"/>
    <dgm:cxn modelId="{94184FF1-5BB4-49AF-9048-9EA6C6F13D3D}" type="presParOf" srcId="{F772BE22-2F19-4E51-BDA3-F7FC1EDF284C}" destId="{7EB321C3-C704-4265-9855-E4512CDA9545}" srcOrd="2" destOrd="0" presId="urn:microsoft.com/office/officeart/2018/2/layout/IconCircleList"/>
    <dgm:cxn modelId="{BF3F7AAE-7A5E-40D7-B3FD-6221AC901861}" type="presParOf" srcId="{F772BE22-2F19-4E51-BDA3-F7FC1EDF284C}" destId="{0848B21F-78A8-4DC1-80F7-FDDB287E7FF4}" srcOrd="3" destOrd="0" presId="urn:microsoft.com/office/officeart/2018/2/layout/IconCircleList"/>
    <dgm:cxn modelId="{0E25557A-0BCC-41D0-B9EF-9B0B0AA3D48D}" type="presParOf" srcId="{1E5A27C2-20E4-4947-9617-8548BA82E1C4}" destId="{750A1AD5-C3EE-487E-9AB8-8154D8FA92BE}" srcOrd="1" destOrd="0" presId="urn:microsoft.com/office/officeart/2018/2/layout/IconCircleList"/>
    <dgm:cxn modelId="{62B239D2-90E5-4664-9CB9-A159BDBEAE98}" type="presParOf" srcId="{1E5A27C2-20E4-4947-9617-8548BA82E1C4}" destId="{02D3008D-13ED-4183-B49A-4C12DAD0A891}" srcOrd="2" destOrd="0" presId="urn:microsoft.com/office/officeart/2018/2/layout/IconCircleList"/>
    <dgm:cxn modelId="{EB8CC723-A64D-422B-A5D6-FEC90D61431E}" type="presParOf" srcId="{02D3008D-13ED-4183-B49A-4C12DAD0A891}" destId="{2A30C5A0-9DA2-4B9C-8DB2-B50335015602}" srcOrd="0" destOrd="0" presId="urn:microsoft.com/office/officeart/2018/2/layout/IconCircleList"/>
    <dgm:cxn modelId="{8535702E-950B-4F22-829A-723F913C5093}" type="presParOf" srcId="{02D3008D-13ED-4183-B49A-4C12DAD0A891}" destId="{98B0BFF7-772B-4AA5-BAB9-53B24EBB432E}" srcOrd="1" destOrd="0" presId="urn:microsoft.com/office/officeart/2018/2/layout/IconCircleList"/>
    <dgm:cxn modelId="{B2D6AAB5-8BD8-476A-AA11-24B0EAC109AF}" type="presParOf" srcId="{02D3008D-13ED-4183-B49A-4C12DAD0A891}" destId="{3F62E621-F6C5-45B1-A1D5-2420BAFEBCFC}" srcOrd="2" destOrd="0" presId="urn:microsoft.com/office/officeart/2018/2/layout/IconCircleList"/>
    <dgm:cxn modelId="{BD0E3E70-5FED-4FDA-8128-AA042814A2F8}" type="presParOf" srcId="{02D3008D-13ED-4183-B49A-4C12DAD0A891}" destId="{42DAE713-3665-413D-8787-801C8612372B}" srcOrd="3" destOrd="0" presId="urn:microsoft.com/office/officeart/2018/2/layout/IconCircleList"/>
    <dgm:cxn modelId="{C45A5380-E06B-4A4B-9138-DB3A7871006C}" type="presParOf" srcId="{1E5A27C2-20E4-4947-9617-8548BA82E1C4}" destId="{14C67F0F-1B62-4156-9600-C61A3263786A}" srcOrd="3" destOrd="0" presId="urn:microsoft.com/office/officeart/2018/2/layout/IconCircleList"/>
    <dgm:cxn modelId="{88C9832C-A741-408D-B69D-D8022490A69A}" type="presParOf" srcId="{1E5A27C2-20E4-4947-9617-8548BA82E1C4}" destId="{EE680570-AB99-4934-8E8E-37DA53A19F2C}" srcOrd="4" destOrd="0" presId="urn:microsoft.com/office/officeart/2018/2/layout/IconCircleList"/>
    <dgm:cxn modelId="{F6062BF4-E28F-482E-AD68-A296F110E2BB}" type="presParOf" srcId="{EE680570-AB99-4934-8E8E-37DA53A19F2C}" destId="{0D794A11-3C3B-493F-B2DA-A462F43B7E92}" srcOrd="0" destOrd="0" presId="urn:microsoft.com/office/officeart/2018/2/layout/IconCircleList"/>
    <dgm:cxn modelId="{F8790FB3-967F-491A-8FF9-35C7D51C2EF1}" type="presParOf" srcId="{EE680570-AB99-4934-8E8E-37DA53A19F2C}" destId="{151839DD-7925-4324-8C34-B6A9D8A0573A}" srcOrd="1" destOrd="0" presId="urn:microsoft.com/office/officeart/2018/2/layout/IconCircleList"/>
    <dgm:cxn modelId="{40466307-5F7E-42A7-A580-A41CC382985E}" type="presParOf" srcId="{EE680570-AB99-4934-8E8E-37DA53A19F2C}" destId="{153D6A22-2DB6-48F5-980E-FAE5ABEEE5DF}" srcOrd="2" destOrd="0" presId="urn:microsoft.com/office/officeart/2018/2/layout/IconCircleList"/>
    <dgm:cxn modelId="{F7EA6023-440E-479C-90CA-D41D0CF96B4C}" type="presParOf" srcId="{EE680570-AB99-4934-8E8E-37DA53A19F2C}" destId="{AAFB7337-F6DF-4B02-8602-688F272F305E}" srcOrd="3" destOrd="0" presId="urn:microsoft.com/office/officeart/2018/2/layout/IconCircleList"/>
    <dgm:cxn modelId="{7689BC25-2314-4502-9334-701C9A2ADD38}" type="presParOf" srcId="{1E5A27C2-20E4-4947-9617-8548BA82E1C4}" destId="{9E900B0A-0F0B-4775-B65B-4B17F23DE8F5}" srcOrd="5" destOrd="0" presId="urn:microsoft.com/office/officeart/2018/2/layout/IconCircleList"/>
    <dgm:cxn modelId="{93F78A3F-3E17-4A5F-B1EA-B66075AF4D0C}" type="presParOf" srcId="{1E5A27C2-20E4-4947-9617-8548BA82E1C4}" destId="{4C6D8476-7BA8-4423-9E97-D86F73980947}" srcOrd="6" destOrd="0" presId="urn:microsoft.com/office/officeart/2018/2/layout/IconCircleList"/>
    <dgm:cxn modelId="{1E64B2C1-5D95-4FFE-816B-A20C7501F51F}" type="presParOf" srcId="{4C6D8476-7BA8-4423-9E97-D86F73980947}" destId="{A9D9D296-001A-409F-A6F5-7891B4BDE967}" srcOrd="0" destOrd="0" presId="urn:microsoft.com/office/officeart/2018/2/layout/IconCircleList"/>
    <dgm:cxn modelId="{6CEB2987-76D0-4248-8538-F0B3CC3E54D4}" type="presParOf" srcId="{4C6D8476-7BA8-4423-9E97-D86F73980947}" destId="{E1E4C63D-CB1E-4707-9B07-3E0480EA2745}" srcOrd="1" destOrd="0" presId="urn:microsoft.com/office/officeart/2018/2/layout/IconCircleList"/>
    <dgm:cxn modelId="{87D8801D-6212-4E71-B674-5D49D9098C95}" type="presParOf" srcId="{4C6D8476-7BA8-4423-9E97-D86F73980947}" destId="{3D8E5EF4-730B-47FF-8352-BE294069E722}" srcOrd="2" destOrd="0" presId="urn:microsoft.com/office/officeart/2018/2/layout/IconCircleList"/>
    <dgm:cxn modelId="{71DD16AF-98C1-4DA2-80B4-217810F2C05E}" type="presParOf" srcId="{4C6D8476-7BA8-4423-9E97-D86F73980947}" destId="{8F98E607-E9F1-417F-BDB7-5C3F7177136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A035F5-E196-4BC7-9E1F-BC69EA149D5E}"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de-CH"/>
        </a:p>
      </dgm:t>
    </dgm:pt>
    <dgm:pt modelId="{1BC74146-D111-4C4A-BE09-BE652BD3D57F}">
      <dgm:prSet phldrT="[Text]"/>
      <dgm:spPr/>
      <dgm:t>
        <a:bodyPr/>
        <a:lstStyle/>
        <a:p>
          <a:r>
            <a:rPr lang="de-CH" sz="1300" b="1"/>
            <a:t>Multifunktionale Chatbots</a:t>
          </a:r>
        </a:p>
      </dgm:t>
    </dgm:pt>
    <dgm:pt modelId="{F46E855A-BF08-46A5-8291-66B798E37D44}" type="parTrans" cxnId="{F93C5CF8-734F-4985-99E2-3D11E057095D}">
      <dgm:prSet/>
      <dgm:spPr/>
      <dgm:t>
        <a:bodyPr/>
        <a:lstStyle/>
        <a:p>
          <a:endParaRPr lang="de-CH"/>
        </a:p>
      </dgm:t>
    </dgm:pt>
    <dgm:pt modelId="{0F0FE709-4198-41E4-BF6D-6B4C8AACEBDB}" type="sibTrans" cxnId="{F93C5CF8-734F-4985-99E2-3D11E057095D}">
      <dgm:prSet/>
      <dgm:spPr/>
      <dgm:t>
        <a:bodyPr/>
        <a:lstStyle/>
        <a:p>
          <a:endParaRPr lang="de-CH"/>
        </a:p>
      </dgm:t>
    </dgm:pt>
    <dgm:pt modelId="{22FA55BB-CCA9-4D5C-AB60-FF0A417ED445}">
      <dgm:prSet phldrT="[Text]" custT="1"/>
      <dgm:spPr/>
      <dgm:t>
        <a:bodyPr/>
        <a:lstStyle/>
        <a:p>
          <a:r>
            <a:rPr lang="de-CH" sz="1800">
              <a:hlinkClick xmlns:r="http://schemas.openxmlformats.org/officeDocument/2006/relationships" r:id="rId1">
                <a:extLst>
                  <a:ext uri="{A12FA001-AC4F-418D-AE19-62706E023703}">
                    <ahyp:hlinkClr xmlns:ahyp="http://schemas.microsoft.com/office/drawing/2018/hyperlinkcolor" val="tx"/>
                  </a:ext>
                </a:extLst>
              </a:hlinkClick>
            </a:rPr>
            <a:t>ChatGPT</a:t>
          </a:r>
          <a:endParaRPr lang="de-CH" sz="1800"/>
        </a:p>
      </dgm:t>
    </dgm:pt>
    <dgm:pt modelId="{B9B463FF-B7F9-4FA4-B7AA-76A6D5758C80}" type="parTrans" cxnId="{97CD9342-7464-483A-BC7D-85B547089E98}">
      <dgm:prSet/>
      <dgm:spPr/>
      <dgm:t>
        <a:bodyPr/>
        <a:lstStyle/>
        <a:p>
          <a:endParaRPr lang="de-CH"/>
        </a:p>
      </dgm:t>
    </dgm:pt>
    <dgm:pt modelId="{43FEE7AE-045F-4F49-9FC8-0CEEBA62B137}" type="sibTrans" cxnId="{97CD9342-7464-483A-BC7D-85B547089E98}">
      <dgm:prSet/>
      <dgm:spPr/>
      <dgm:t>
        <a:bodyPr/>
        <a:lstStyle/>
        <a:p>
          <a:endParaRPr lang="de-CH"/>
        </a:p>
      </dgm:t>
    </dgm:pt>
    <dgm:pt modelId="{7E780445-1361-4EF8-A32D-9E6799262E2A}">
      <dgm:prSet phldrT="[Text]" custT="1"/>
      <dgm:spPr/>
      <dgm:t>
        <a:bodyPr/>
        <a:lstStyle/>
        <a:p>
          <a:r>
            <a:rPr lang="de-CH" sz="1800">
              <a:hlinkClick xmlns:r="http://schemas.openxmlformats.org/officeDocument/2006/relationships" r:id="rId2">
                <a:extLst>
                  <a:ext uri="{A12FA001-AC4F-418D-AE19-62706E023703}">
                    <ahyp:hlinkClr xmlns:ahyp="http://schemas.microsoft.com/office/drawing/2018/hyperlinkcolor" val="tx"/>
                  </a:ext>
                </a:extLst>
              </a:hlinkClick>
            </a:rPr>
            <a:t>Gemini</a:t>
          </a:r>
          <a:r>
            <a:rPr lang="de-CH" sz="1800"/>
            <a:t> (ehemals Bard)</a:t>
          </a:r>
        </a:p>
      </dgm:t>
    </dgm:pt>
    <dgm:pt modelId="{F0B01ED5-082D-4DBC-99B1-1ED8FA45C8B4}" type="parTrans" cxnId="{AAFE73FD-AC0B-4FF4-BBB5-666470E87721}">
      <dgm:prSet/>
      <dgm:spPr/>
      <dgm:t>
        <a:bodyPr/>
        <a:lstStyle/>
        <a:p>
          <a:endParaRPr lang="de-CH"/>
        </a:p>
      </dgm:t>
    </dgm:pt>
    <dgm:pt modelId="{FAF41330-51BC-4C10-AF83-C53BB2CB5239}" type="sibTrans" cxnId="{AAFE73FD-AC0B-4FF4-BBB5-666470E87721}">
      <dgm:prSet/>
      <dgm:spPr/>
      <dgm:t>
        <a:bodyPr/>
        <a:lstStyle/>
        <a:p>
          <a:endParaRPr lang="de-CH"/>
        </a:p>
      </dgm:t>
    </dgm:pt>
    <dgm:pt modelId="{12823A8F-266F-4A35-8946-3C470FF39CFF}">
      <dgm:prSet phldrT="[Text]"/>
      <dgm:spPr/>
      <dgm:t>
        <a:bodyPr/>
        <a:lstStyle/>
        <a:p>
          <a:r>
            <a:rPr lang="de-CH" sz="1300" b="1"/>
            <a:t>KI Suchmaschinen</a:t>
          </a:r>
        </a:p>
      </dgm:t>
    </dgm:pt>
    <dgm:pt modelId="{D1A94419-D493-4ABE-8143-0A67ADEBF43E}" type="parTrans" cxnId="{5C759C6B-4211-4EB3-A3C4-0EC6DFDCF855}">
      <dgm:prSet/>
      <dgm:spPr/>
      <dgm:t>
        <a:bodyPr/>
        <a:lstStyle/>
        <a:p>
          <a:endParaRPr lang="de-CH"/>
        </a:p>
      </dgm:t>
    </dgm:pt>
    <dgm:pt modelId="{B0774023-163D-4CC1-BC7A-D771F3ED9E4E}" type="sibTrans" cxnId="{5C759C6B-4211-4EB3-A3C4-0EC6DFDCF855}">
      <dgm:prSet/>
      <dgm:spPr/>
      <dgm:t>
        <a:bodyPr/>
        <a:lstStyle/>
        <a:p>
          <a:endParaRPr lang="de-CH"/>
        </a:p>
      </dgm:t>
    </dgm:pt>
    <dgm:pt modelId="{119F85A8-9AC0-4E46-9263-1854567031B1}">
      <dgm:prSet phldrT="[Text]" custT="1"/>
      <dgm:spPr/>
      <dgm:t>
        <a:bodyPr/>
        <a:lstStyle/>
        <a:p>
          <a:r>
            <a:rPr lang="de-CH" sz="1600">
              <a:hlinkClick xmlns:r="http://schemas.openxmlformats.org/officeDocument/2006/relationships" r:id="rId3">
                <a:extLst>
                  <a:ext uri="{A12FA001-AC4F-418D-AE19-62706E023703}">
                    <ahyp:hlinkClr xmlns:ahyp="http://schemas.microsoft.com/office/drawing/2018/hyperlinkcolor" val="tx"/>
                  </a:ext>
                </a:extLst>
              </a:hlinkClick>
            </a:rPr>
            <a:t>Perplexity</a:t>
          </a:r>
          <a:r>
            <a:rPr lang="de-CH" sz="1600"/>
            <a:t>*</a:t>
          </a:r>
        </a:p>
      </dgm:t>
    </dgm:pt>
    <dgm:pt modelId="{35740866-7B29-4C1B-AFF5-0734F9C89C69}" type="parTrans" cxnId="{65FA4080-6C75-4E6F-802F-A732CA6747B5}">
      <dgm:prSet/>
      <dgm:spPr/>
      <dgm:t>
        <a:bodyPr/>
        <a:lstStyle/>
        <a:p>
          <a:endParaRPr lang="de-CH"/>
        </a:p>
      </dgm:t>
    </dgm:pt>
    <dgm:pt modelId="{95E46A6B-5365-4623-BC00-7A328C12C2A2}" type="sibTrans" cxnId="{65FA4080-6C75-4E6F-802F-A732CA6747B5}">
      <dgm:prSet/>
      <dgm:spPr/>
      <dgm:t>
        <a:bodyPr/>
        <a:lstStyle/>
        <a:p>
          <a:endParaRPr lang="de-CH"/>
        </a:p>
      </dgm:t>
    </dgm:pt>
    <dgm:pt modelId="{987EA3FC-8B74-4CF4-A5D3-6B640F17289D}">
      <dgm:prSet phldrT="[Text]" custT="1"/>
      <dgm:spPr/>
      <dgm:t>
        <a:bodyPr/>
        <a:lstStyle/>
        <a:p>
          <a:r>
            <a:rPr lang="de-CH" sz="1600">
              <a:hlinkClick xmlns:r="http://schemas.openxmlformats.org/officeDocument/2006/relationships" r:id="rId4">
                <a:extLst>
                  <a:ext uri="{A12FA001-AC4F-418D-AE19-62706E023703}">
                    <ahyp:hlinkClr xmlns:ahyp="http://schemas.microsoft.com/office/drawing/2018/hyperlinkcolor" val="tx"/>
                  </a:ext>
                </a:extLst>
              </a:hlinkClick>
            </a:rPr>
            <a:t>Bing</a:t>
          </a:r>
          <a:r>
            <a:rPr lang="de-CH" sz="1600"/>
            <a:t>*</a:t>
          </a:r>
        </a:p>
      </dgm:t>
    </dgm:pt>
    <dgm:pt modelId="{80479429-47D8-4E9E-8003-71A96A1D7BFA}" type="parTrans" cxnId="{67923B0B-E285-491E-BEAA-BC100D92F2F1}">
      <dgm:prSet/>
      <dgm:spPr/>
      <dgm:t>
        <a:bodyPr/>
        <a:lstStyle/>
        <a:p>
          <a:endParaRPr lang="de-CH"/>
        </a:p>
      </dgm:t>
    </dgm:pt>
    <dgm:pt modelId="{78EC7DBE-61F4-4F8E-BADD-78C5782615D1}" type="sibTrans" cxnId="{67923B0B-E285-491E-BEAA-BC100D92F2F1}">
      <dgm:prSet/>
      <dgm:spPr/>
      <dgm:t>
        <a:bodyPr/>
        <a:lstStyle/>
        <a:p>
          <a:endParaRPr lang="de-CH"/>
        </a:p>
      </dgm:t>
    </dgm:pt>
    <dgm:pt modelId="{AE6B4225-3A3B-43DF-AF0B-46FE9C2F4BA6}">
      <dgm:prSet phldrT="[Text]"/>
      <dgm:spPr/>
      <dgm:t>
        <a:bodyPr/>
        <a:lstStyle/>
        <a:p>
          <a:r>
            <a:rPr lang="de-CH" sz="1300" b="1"/>
            <a:t>KI Bildgeneratoren</a:t>
          </a:r>
        </a:p>
      </dgm:t>
    </dgm:pt>
    <dgm:pt modelId="{A983B339-7D29-476B-9408-21407E2ADC36}" type="parTrans" cxnId="{46B42E42-4E81-4B46-A7AB-92185C812B05}">
      <dgm:prSet/>
      <dgm:spPr/>
      <dgm:t>
        <a:bodyPr/>
        <a:lstStyle/>
        <a:p>
          <a:endParaRPr lang="de-CH"/>
        </a:p>
      </dgm:t>
    </dgm:pt>
    <dgm:pt modelId="{2816F517-CA13-4585-9F43-8B0F5E739C8D}" type="sibTrans" cxnId="{46B42E42-4E81-4B46-A7AB-92185C812B05}">
      <dgm:prSet/>
      <dgm:spPr/>
      <dgm:t>
        <a:bodyPr/>
        <a:lstStyle/>
        <a:p>
          <a:endParaRPr lang="de-CH"/>
        </a:p>
      </dgm:t>
    </dgm:pt>
    <dgm:pt modelId="{434D5A24-EA88-4819-A9F5-97FDFAE221E9}">
      <dgm:prSet phldrT="[Text]" custT="1"/>
      <dgm:spPr/>
      <dgm:t>
        <a:bodyPr/>
        <a:lstStyle/>
        <a:p>
          <a:r>
            <a:rPr lang="de-CH" sz="1600">
              <a:effectLst/>
              <a:hlinkClick xmlns:r="http://schemas.openxmlformats.org/officeDocument/2006/relationships" r:id="rId5">
                <a:extLst>
                  <a:ext uri="{A12FA001-AC4F-418D-AE19-62706E023703}">
                    <ahyp:hlinkClr xmlns:ahyp="http://schemas.microsoft.com/office/drawing/2018/hyperlinkcolor" val="tx"/>
                  </a:ext>
                </a:extLst>
              </a:hlinkClick>
            </a:rPr>
            <a:t>Image Creator von </a:t>
          </a:r>
          <a:r>
            <a:rPr lang="de-CH" sz="1600" err="1">
              <a:effectLst/>
              <a:hlinkClick xmlns:r="http://schemas.openxmlformats.org/officeDocument/2006/relationships" r:id="rId5">
                <a:extLst>
                  <a:ext uri="{A12FA001-AC4F-418D-AE19-62706E023703}">
                    <ahyp:hlinkClr xmlns:ahyp="http://schemas.microsoft.com/office/drawing/2018/hyperlinkcolor" val="tx"/>
                  </a:ext>
                </a:extLst>
              </a:hlinkClick>
            </a:rPr>
            <a:t>Mic</a:t>
          </a:r>
          <a:r>
            <a:rPr lang="LID4096" sz="1600">
              <a:effectLst/>
              <a:hlinkClick xmlns:r="http://schemas.openxmlformats.org/officeDocument/2006/relationships" r:id="rId5">
                <a:extLst>
                  <a:ext uri="{A12FA001-AC4F-418D-AE19-62706E023703}">
                    <ahyp:hlinkClr xmlns:ahyp="http://schemas.microsoft.com/office/drawing/2018/hyperlinkcolor" val="tx"/>
                  </a:ext>
                </a:extLst>
              </a:hlinkClick>
            </a:rPr>
            <a:t>r</a:t>
          </a:r>
          <a:r>
            <a:rPr lang="de-CH" sz="1600" err="1">
              <a:effectLst/>
              <a:hlinkClick xmlns:r="http://schemas.openxmlformats.org/officeDocument/2006/relationships" r:id="rId5">
                <a:extLst>
                  <a:ext uri="{A12FA001-AC4F-418D-AE19-62706E023703}">
                    <ahyp:hlinkClr xmlns:ahyp="http://schemas.microsoft.com/office/drawing/2018/hyperlinkcolor" val="tx"/>
                  </a:ext>
                </a:extLst>
              </a:hlinkClick>
            </a:rPr>
            <a:t>osoft</a:t>
          </a:r>
          <a:r>
            <a:rPr lang="de-CH" sz="1600">
              <a:effectLst/>
            </a:rPr>
            <a:t>*</a:t>
          </a:r>
          <a:endParaRPr lang="de-CH" sz="1600"/>
        </a:p>
      </dgm:t>
    </dgm:pt>
    <dgm:pt modelId="{AA044DA9-484B-45F3-9632-84A0D4B30894}" type="parTrans" cxnId="{9895FC0E-A5DF-4C9C-BE91-3AFB0373552D}">
      <dgm:prSet/>
      <dgm:spPr/>
      <dgm:t>
        <a:bodyPr/>
        <a:lstStyle/>
        <a:p>
          <a:endParaRPr lang="de-CH"/>
        </a:p>
      </dgm:t>
    </dgm:pt>
    <dgm:pt modelId="{BD197EC6-577E-4036-AC7E-1E9634534341}" type="sibTrans" cxnId="{9895FC0E-A5DF-4C9C-BE91-3AFB0373552D}">
      <dgm:prSet/>
      <dgm:spPr/>
      <dgm:t>
        <a:bodyPr/>
        <a:lstStyle/>
        <a:p>
          <a:endParaRPr lang="de-CH"/>
        </a:p>
      </dgm:t>
    </dgm:pt>
    <dgm:pt modelId="{6C37E943-D678-4342-97A7-20189D065A35}">
      <dgm:prSet phldrT="[Text]"/>
      <dgm:spPr/>
      <dgm:t>
        <a:bodyPr/>
        <a:lstStyle/>
        <a:p>
          <a:pPr algn="l"/>
          <a:r>
            <a:rPr lang="de-CH" sz="1400" b="1"/>
            <a:t>Übersetzungsprogramme</a:t>
          </a:r>
        </a:p>
      </dgm:t>
    </dgm:pt>
    <dgm:pt modelId="{059FF6B7-3B5F-4793-869F-67E98210CD14}" type="parTrans" cxnId="{1A11F10A-7A56-4589-80D5-40357C0C7A87}">
      <dgm:prSet/>
      <dgm:spPr/>
      <dgm:t>
        <a:bodyPr/>
        <a:lstStyle/>
        <a:p>
          <a:endParaRPr lang="de-CH"/>
        </a:p>
      </dgm:t>
    </dgm:pt>
    <dgm:pt modelId="{2356ABB9-8E5D-4D80-A4A7-69564310D590}" type="sibTrans" cxnId="{1A11F10A-7A56-4589-80D5-40357C0C7A87}">
      <dgm:prSet/>
      <dgm:spPr/>
      <dgm:t>
        <a:bodyPr/>
        <a:lstStyle/>
        <a:p>
          <a:endParaRPr lang="de-CH"/>
        </a:p>
      </dgm:t>
    </dgm:pt>
    <dgm:pt modelId="{68051BB8-FCF8-4824-9A6C-35F1AAC33DD1}">
      <dgm:prSet phldrT="[Text]" custT="1"/>
      <dgm:spPr/>
      <dgm:t>
        <a:bodyPr/>
        <a:lstStyle/>
        <a:p>
          <a:r>
            <a:rPr lang="de-CH" sz="1800">
              <a:hlinkClick xmlns:r="http://schemas.openxmlformats.org/officeDocument/2006/relationships" r:id="rId6">
                <a:extLst>
                  <a:ext uri="{A12FA001-AC4F-418D-AE19-62706E023703}">
                    <ahyp:hlinkClr xmlns:ahyp="http://schemas.microsoft.com/office/drawing/2018/hyperlinkcolor" val="tx"/>
                  </a:ext>
                </a:extLst>
              </a:hlinkClick>
            </a:rPr>
            <a:t>Claude</a:t>
          </a:r>
          <a:endParaRPr lang="de-CH" sz="1800"/>
        </a:p>
      </dgm:t>
    </dgm:pt>
    <dgm:pt modelId="{8EE77823-F71F-4044-8FA1-BB69550427B9}" type="parTrans" cxnId="{D09D7C34-9C69-45E2-84BC-D032138F5D00}">
      <dgm:prSet/>
      <dgm:spPr/>
      <dgm:t>
        <a:bodyPr/>
        <a:lstStyle/>
        <a:p>
          <a:endParaRPr lang="de-CH"/>
        </a:p>
      </dgm:t>
    </dgm:pt>
    <dgm:pt modelId="{B2C33F35-676A-4747-9978-CE8E4FB58A45}" type="sibTrans" cxnId="{D09D7C34-9C69-45E2-84BC-D032138F5D00}">
      <dgm:prSet/>
      <dgm:spPr/>
      <dgm:t>
        <a:bodyPr/>
        <a:lstStyle/>
        <a:p>
          <a:endParaRPr lang="de-CH"/>
        </a:p>
      </dgm:t>
    </dgm:pt>
    <dgm:pt modelId="{8AF3ABCE-452A-4D59-8525-E61F13EB0302}">
      <dgm:prSet phldrT="[Text]" custT="1"/>
      <dgm:spPr/>
      <dgm:t>
        <a:bodyPr/>
        <a:lstStyle/>
        <a:p>
          <a:r>
            <a:rPr lang="de-CH" sz="1800">
              <a:hlinkClick xmlns:r="http://schemas.openxmlformats.org/officeDocument/2006/relationships" r:id="rId7">
                <a:extLst>
                  <a:ext uri="{A12FA001-AC4F-418D-AE19-62706E023703}">
                    <ahyp:hlinkClr xmlns:ahyp="http://schemas.microsoft.com/office/drawing/2018/hyperlinkcolor" val="tx"/>
                  </a:ext>
                </a:extLst>
              </a:hlinkClick>
            </a:rPr>
            <a:t>Mistral</a:t>
          </a:r>
          <a:endParaRPr lang="de-CH" sz="1800"/>
        </a:p>
      </dgm:t>
    </dgm:pt>
    <dgm:pt modelId="{EDF39429-8FCE-4AC7-B445-BA4AA5FD8454}" type="parTrans" cxnId="{3154546F-ECE0-4038-8325-29A874DDF4F4}">
      <dgm:prSet/>
      <dgm:spPr/>
      <dgm:t>
        <a:bodyPr/>
        <a:lstStyle/>
        <a:p>
          <a:endParaRPr lang="de-CH"/>
        </a:p>
      </dgm:t>
    </dgm:pt>
    <dgm:pt modelId="{00476EAD-8D2F-45B2-A7AB-B35282D47281}" type="sibTrans" cxnId="{3154546F-ECE0-4038-8325-29A874DDF4F4}">
      <dgm:prSet/>
      <dgm:spPr/>
      <dgm:t>
        <a:bodyPr/>
        <a:lstStyle/>
        <a:p>
          <a:endParaRPr lang="de-CH"/>
        </a:p>
      </dgm:t>
    </dgm:pt>
    <dgm:pt modelId="{DDC3F58E-72BD-4D52-8ABE-88181DCC84C7}">
      <dgm:prSet phldrT="[Text]" custT="1"/>
      <dgm:spPr/>
      <dgm:t>
        <a:bodyPr/>
        <a:lstStyle/>
        <a:p>
          <a:r>
            <a:rPr lang="de-CH" sz="1800">
              <a:hlinkClick xmlns:r="http://schemas.openxmlformats.org/officeDocument/2006/relationships" r:id="rId8">
                <a:extLst>
                  <a:ext uri="{A12FA001-AC4F-418D-AE19-62706E023703}">
                    <ahyp:hlinkClr xmlns:ahyp="http://schemas.microsoft.com/office/drawing/2018/hyperlinkcolor" val="tx"/>
                  </a:ext>
                </a:extLst>
              </a:hlinkClick>
            </a:rPr>
            <a:t>Neuroflash</a:t>
          </a:r>
          <a:endParaRPr lang="de-CH" sz="1800"/>
        </a:p>
      </dgm:t>
    </dgm:pt>
    <dgm:pt modelId="{4F73BBBA-44C8-41A7-BFC6-BD6B1F6881C8}" type="parTrans" cxnId="{B30B9D9C-F77C-4BE4-9AFC-E235B66E2531}">
      <dgm:prSet/>
      <dgm:spPr/>
      <dgm:t>
        <a:bodyPr/>
        <a:lstStyle/>
        <a:p>
          <a:endParaRPr lang="de-CH"/>
        </a:p>
      </dgm:t>
    </dgm:pt>
    <dgm:pt modelId="{19E239F0-6E50-4B6C-8695-F717A331C9F0}" type="sibTrans" cxnId="{B30B9D9C-F77C-4BE4-9AFC-E235B66E2531}">
      <dgm:prSet/>
      <dgm:spPr/>
      <dgm:t>
        <a:bodyPr/>
        <a:lstStyle/>
        <a:p>
          <a:endParaRPr lang="de-CH"/>
        </a:p>
      </dgm:t>
    </dgm:pt>
    <dgm:pt modelId="{7DDE1E0C-9BF6-48AE-A68E-BE7E57870494}">
      <dgm:prSet phldrT="[Text]" custT="1"/>
      <dgm:spPr/>
      <dgm:t>
        <a:bodyPr/>
        <a:lstStyle/>
        <a:p>
          <a:r>
            <a:rPr lang="de-CH" sz="1600">
              <a:hlinkClick xmlns:r="http://schemas.openxmlformats.org/officeDocument/2006/relationships" r:id="rId1">
                <a:extLst>
                  <a:ext uri="{A12FA001-AC4F-418D-AE19-62706E023703}">
                    <ahyp:hlinkClr xmlns:ahyp="http://schemas.microsoft.com/office/drawing/2018/hyperlinkcolor" val="tx"/>
                  </a:ext>
                </a:extLst>
              </a:hlinkClick>
            </a:rPr>
            <a:t>ChatGPT</a:t>
          </a:r>
          <a:endParaRPr lang="de-CH" sz="1600"/>
        </a:p>
      </dgm:t>
    </dgm:pt>
    <dgm:pt modelId="{E5D922FE-3B4D-40F8-A0F3-D96CDEAD38B6}" type="parTrans" cxnId="{02D37D3F-0636-4B46-A48C-F193A73CD31B}">
      <dgm:prSet/>
      <dgm:spPr/>
      <dgm:t>
        <a:bodyPr/>
        <a:lstStyle/>
        <a:p>
          <a:endParaRPr lang="de-CH"/>
        </a:p>
      </dgm:t>
    </dgm:pt>
    <dgm:pt modelId="{71C617B3-8D74-4B38-8D8C-ABE4100D8E3F}" type="sibTrans" cxnId="{02D37D3F-0636-4B46-A48C-F193A73CD31B}">
      <dgm:prSet/>
      <dgm:spPr/>
      <dgm:t>
        <a:bodyPr/>
        <a:lstStyle/>
        <a:p>
          <a:endParaRPr lang="de-CH"/>
        </a:p>
      </dgm:t>
    </dgm:pt>
    <dgm:pt modelId="{E45B60F8-F876-4C35-A0D3-88986029315B}">
      <dgm:prSet custT="1"/>
      <dgm:spPr/>
      <dgm:t>
        <a:bodyPr/>
        <a:lstStyle/>
        <a:p>
          <a:r>
            <a:rPr lang="de-CH" sz="1600">
              <a:effectLst/>
              <a:hlinkClick xmlns:r="http://schemas.openxmlformats.org/officeDocument/2006/relationships" r:id="rId9">
                <a:extLst>
                  <a:ext uri="{A12FA001-AC4F-418D-AE19-62706E023703}">
                    <ahyp:hlinkClr xmlns:ahyp="http://schemas.microsoft.com/office/drawing/2018/hyperlinkcolor" val="tx"/>
                  </a:ext>
                </a:extLst>
              </a:hlinkClick>
            </a:rPr>
            <a:t>Dall-E2</a:t>
          </a:r>
          <a:r>
            <a:rPr lang="de-CH" sz="1600">
              <a:effectLst/>
            </a:rPr>
            <a:t> von OpenAI</a:t>
          </a:r>
        </a:p>
      </dgm:t>
    </dgm:pt>
    <dgm:pt modelId="{CC3146B7-19AE-43AA-8F3A-BACE0CC3D241}" type="parTrans" cxnId="{FE9DB1BF-7FE8-4ED1-BDC6-08D0FE204FC5}">
      <dgm:prSet/>
      <dgm:spPr/>
      <dgm:t>
        <a:bodyPr/>
        <a:lstStyle/>
        <a:p>
          <a:endParaRPr lang="de-CH"/>
        </a:p>
      </dgm:t>
    </dgm:pt>
    <dgm:pt modelId="{73C642EA-DF0C-4B1C-AAF8-1F0371357C42}" type="sibTrans" cxnId="{FE9DB1BF-7FE8-4ED1-BDC6-08D0FE204FC5}">
      <dgm:prSet/>
      <dgm:spPr/>
      <dgm:t>
        <a:bodyPr/>
        <a:lstStyle/>
        <a:p>
          <a:endParaRPr lang="de-CH"/>
        </a:p>
      </dgm:t>
    </dgm:pt>
    <dgm:pt modelId="{4166B9BF-10E9-4503-89B8-D2C2AC7ED83A}">
      <dgm:prSet custT="1"/>
      <dgm:spPr/>
      <dgm:t>
        <a:bodyPr/>
        <a:lstStyle/>
        <a:p>
          <a:r>
            <a:rPr lang="de-CH" sz="1600">
              <a:effectLst/>
              <a:hlinkClick xmlns:r="http://schemas.openxmlformats.org/officeDocument/2006/relationships" r:id="rId10">
                <a:extLst>
                  <a:ext uri="{A12FA001-AC4F-418D-AE19-62706E023703}">
                    <ahyp:hlinkClr xmlns:ahyp="http://schemas.microsoft.com/office/drawing/2018/hyperlinkcolor" val="tx"/>
                  </a:ext>
                </a:extLst>
              </a:hlinkClick>
            </a:rPr>
            <a:t>Leonardo</a:t>
          </a:r>
          <a:endParaRPr lang="de-CH" sz="1600">
            <a:effectLst/>
          </a:endParaRPr>
        </a:p>
      </dgm:t>
    </dgm:pt>
    <dgm:pt modelId="{59CDF79B-3397-4C66-9EFD-BF00165F0659}" type="parTrans" cxnId="{58B005CA-D812-4E39-B036-C51AC6E55F92}">
      <dgm:prSet/>
      <dgm:spPr/>
      <dgm:t>
        <a:bodyPr/>
        <a:lstStyle/>
        <a:p>
          <a:endParaRPr lang="de-CH"/>
        </a:p>
      </dgm:t>
    </dgm:pt>
    <dgm:pt modelId="{9AC9D257-6756-437F-BD76-6218D54E2DAF}" type="sibTrans" cxnId="{58B005CA-D812-4E39-B036-C51AC6E55F92}">
      <dgm:prSet/>
      <dgm:spPr/>
      <dgm:t>
        <a:bodyPr/>
        <a:lstStyle/>
        <a:p>
          <a:endParaRPr lang="de-CH"/>
        </a:p>
      </dgm:t>
    </dgm:pt>
    <dgm:pt modelId="{8A772ED5-660C-4580-8665-C77B95372459}">
      <dgm:prSet custT="1"/>
      <dgm:spPr/>
      <dgm:t>
        <a:bodyPr/>
        <a:lstStyle/>
        <a:p>
          <a:r>
            <a:rPr lang="de-CH" sz="1600">
              <a:effectLst/>
              <a:hlinkClick xmlns:r="http://schemas.openxmlformats.org/officeDocument/2006/relationships" r:id="rId11">
                <a:extLst>
                  <a:ext uri="{A12FA001-AC4F-418D-AE19-62706E023703}">
                    <ahyp:hlinkClr xmlns:ahyp="http://schemas.microsoft.com/office/drawing/2018/hyperlinkcolor" val="tx"/>
                  </a:ext>
                </a:extLst>
              </a:hlinkClick>
            </a:rPr>
            <a:t>Adobe Firefly</a:t>
          </a:r>
          <a:endParaRPr lang="de-CH" sz="1600">
            <a:effectLst/>
          </a:endParaRPr>
        </a:p>
      </dgm:t>
    </dgm:pt>
    <dgm:pt modelId="{4C88F20C-C4DC-4EF5-98AA-8CAAC0DF2BB7}" type="parTrans" cxnId="{3AD59F79-EA4D-4F6C-B62F-7EF67E7DDC91}">
      <dgm:prSet/>
      <dgm:spPr/>
      <dgm:t>
        <a:bodyPr/>
        <a:lstStyle/>
        <a:p>
          <a:endParaRPr lang="de-CH"/>
        </a:p>
      </dgm:t>
    </dgm:pt>
    <dgm:pt modelId="{4662732A-5139-4B26-9C64-8D7B4D90E3F4}" type="sibTrans" cxnId="{3AD59F79-EA4D-4F6C-B62F-7EF67E7DDC91}">
      <dgm:prSet/>
      <dgm:spPr/>
      <dgm:t>
        <a:bodyPr/>
        <a:lstStyle/>
        <a:p>
          <a:endParaRPr lang="de-CH"/>
        </a:p>
      </dgm:t>
    </dgm:pt>
    <dgm:pt modelId="{0C7C8CF2-73D7-4F08-9BFE-EC7AFDE03F29}">
      <dgm:prSet custT="1"/>
      <dgm:spPr/>
      <dgm:t>
        <a:bodyPr/>
        <a:lstStyle/>
        <a:p>
          <a:r>
            <a:rPr lang="de-CH" sz="1600">
              <a:effectLst/>
              <a:hlinkClick xmlns:r="http://schemas.openxmlformats.org/officeDocument/2006/relationships" r:id="rId12">
                <a:extLst>
                  <a:ext uri="{A12FA001-AC4F-418D-AE19-62706E023703}">
                    <ahyp:hlinkClr xmlns:ahyp="http://schemas.microsoft.com/office/drawing/2018/hyperlinkcolor" val="tx"/>
                  </a:ext>
                </a:extLst>
              </a:hlinkClick>
            </a:rPr>
            <a:t>Stable Diffusion 3</a:t>
          </a:r>
          <a:endParaRPr lang="de-CH" sz="1600">
            <a:effectLst/>
          </a:endParaRPr>
        </a:p>
      </dgm:t>
    </dgm:pt>
    <dgm:pt modelId="{34769DD0-988A-444E-BCB2-AED35E175D03}" type="parTrans" cxnId="{C67127E2-5EBD-4C2F-BD41-07C6BB1298A8}">
      <dgm:prSet/>
      <dgm:spPr/>
      <dgm:t>
        <a:bodyPr/>
        <a:lstStyle/>
        <a:p>
          <a:endParaRPr lang="de-CH"/>
        </a:p>
      </dgm:t>
    </dgm:pt>
    <dgm:pt modelId="{6070BEF1-E3C7-4500-863C-582D47DC84CE}" type="sibTrans" cxnId="{C67127E2-5EBD-4C2F-BD41-07C6BB1298A8}">
      <dgm:prSet/>
      <dgm:spPr/>
      <dgm:t>
        <a:bodyPr/>
        <a:lstStyle/>
        <a:p>
          <a:endParaRPr lang="de-CH"/>
        </a:p>
      </dgm:t>
    </dgm:pt>
    <dgm:pt modelId="{56E57419-3DF4-4C82-9600-8FA543E7FF16}">
      <dgm:prSet phldrT="[Text]" custT="1"/>
      <dgm:spPr/>
      <dgm:t>
        <a:bodyPr/>
        <a:lstStyle/>
        <a:p>
          <a:pPr algn="l"/>
          <a:r>
            <a:rPr lang="de-CH" sz="1600" err="1">
              <a:hlinkClick xmlns:r="http://schemas.openxmlformats.org/officeDocument/2006/relationships" r:id="rId13">
                <a:extLst>
                  <a:ext uri="{A12FA001-AC4F-418D-AE19-62706E023703}">
                    <ahyp:hlinkClr xmlns:ahyp="http://schemas.microsoft.com/office/drawing/2018/hyperlinkcolor" val="tx"/>
                  </a:ext>
                </a:extLst>
              </a:hlinkClick>
            </a:rPr>
            <a:t>DeepL</a:t>
          </a:r>
          <a:r>
            <a:rPr lang="de-CH" sz="1600"/>
            <a:t>*</a:t>
          </a:r>
        </a:p>
      </dgm:t>
    </dgm:pt>
    <dgm:pt modelId="{C8EA4337-B2B3-4F3F-BE68-0C86A6A6B5FD}" type="parTrans" cxnId="{734CF5A7-2B04-4BC9-8CE3-B73C64DE7654}">
      <dgm:prSet/>
      <dgm:spPr/>
      <dgm:t>
        <a:bodyPr/>
        <a:lstStyle/>
        <a:p>
          <a:endParaRPr lang="de-CH"/>
        </a:p>
      </dgm:t>
    </dgm:pt>
    <dgm:pt modelId="{3CB3305F-8E68-40F6-9A39-EE6A580C887A}" type="sibTrans" cxnId="{734CF5A7-2B04-4BC9-8CE3-B73C64DE7654}">
      <dgm:prSet/>
      <dgm:spPr/>
      <dgm:t>
        <a:bodyPr/>
        <a:lstStyle/>
        <a:p>
          <a:endParaRPr lang="de-CH"/>
        </a:p>
      </dgm:t>
    </dgm:pt>
    <dgm:pt modelId="{C1CE896D-7FA0-498C-8001-15067A1B7A21}">
      <dgm:prSet phldrT="[Text]" custT="1"/>
      <dgm:spPr/>
      <dgm:t>
        <a:bodyPr/>
        <a:lstStyle/>
        <a:p>
          <a:r>
            <a:rPr lang="de-CH" sz="1800">
              <a:hlinkClick xmlns:r="http://schemas.openxmlformats.org/officeDocument/2006/relationships" r:id="rId14">
                <a:extLst>
                  <a:ext uri="{A12FA001-AC4F-418D-AE19-62706E023703}">
                    <ahyp:hlinkClr xmlns:ahyp="http://schemas.microsoft.com/office/drawing/2018/hyperlinkcolor" val="tx"/>
                  </a:ext>
                </a:extLst>
              </a:hlinkClick>
            </a:rPr>
            <a:t>Copilot</a:t>
          </a:r>
          <a:r>
            <a:rPr lang="de-CH" sz="1800"/>
            <a:t>*</a:t>
          </a:r>
        </a:p>
      </dgm:t>
    </dgm:pt>
    <dgm:pt modelId="{2066CE02-83D9-43AF-9D02-4626019AC5C8}" type="parTrans" cxnId="{108B5C02-21AF-481B-91E7-46E50ABB2B21}">
      <dgm:prSet/>
      <dgm:spPr/>
      <dgm:t>
        <a:bodyPr/>
        <a:lstStyle/>
        <a:p>
          <a:endParaRPr lang="de-CH"/>
        </a:p>
      </dgm:t>
    </dgm:pt>
    <dgm:pt modelId="{26E026DB-527A-4274-9AC6-24F4E189944A}" type="sibTrans" cxnId="{108B5C02-21AF-481B-91E7-46E50ABB2B21}">
      <dgm:prSet/>
      <dgm:spPr/>
      <dgm:t>
        <a:bodyPr/>
        <a:lstStyle/>
        <a:p>
          <a:endParaRPr lang="de-CH"/>
        </a:p>
      </dgm:t>
    </dgm:pt>
    <dgm:pt modelId="{349F071E-8693-4D94-9F7E-C15247E60DBA}">
      <dgm:prSet phldrT="[Text]" custT="1"/>
      <dgm:spPr/>
      <dgm:t>
        <a:bodyPr/>
        <a:lstStyle/>
        <a:p>
          <a:pPr algn="l"/>
          <a:r>
            <a:rPr lang="de-CH" sz="1600">
              <a:hlinkClick xmlns:r="http://schemas.openxmlformats.org/officeDocument/2006/relationships" r:id="rId14">
                <a:extLst>
                  <a:ext uri="{A12FA001-AC4F-418D-AE19-62706E023703}">
                    <ahyp:hlinkClr xmlns:ahyp="http://schemas.microsoft.com/office/drawing/2018/hyperlinkcolor" val="tx"/>
                  </a:ext>
                </a:extLst>
              </a:hlinkClick>
            </a:rPr>
            <a:t>Copilot</a:t>
          </a:r>
          <a:r>
            <a:rPr lang="de-CH" sz="1600"/>
            <a:t>*</a:t>
          </a:r>
        </a:p>
      </dgm:t>
    </dgm:pt>
    <dgm:pt modelId="{183E7CD3-A221-465A-BF1E-D00469F5A876}" type="parTrans" cxnId="{A76BDFC8-C9FE-4E88-A0DD-F366953319E8}">
      <dgm:prSet/>
      <dgm:spPr/>
      <dgm:t>
        <a:bodyPr/>
        <a:lstStyle/>
        <a:p>
          <a:endParaRPr lang="de-CH"/>
        </a:p>
      </dgm:t>
    </dgm:pt>
    <dgm:pt modelId="{5614A546-4B82-4E0D-9881-1B9F356F3025}" type="sibTrans" cxnId="{A76BDFC8-C9FE-4E88-A0DD-F366953319E8}">
      <dgm:prSet/>
      <dgm:spPr/>
      <dgm:t>
        <a:bodyPr/>
        <a:lstStyle/>
        <a:p>
          <a:endParaRPr lang="de-CH"/>
        </a:p>
      </dgm:t>
    </dgm:pt>
    <dgm:pt modelId="{404F3D9F-7902-4405-B336-9F34239C612B}">
      <dgm:prSet custT="1"/>
      <dgm:spPr/>
      <dgm:t>
        <a:bodyPr/>
        <a:lstStyle/>
        <a:p>
          <a:pPr algn="l"/>
          <a:r>
            <a:rPr lang="de-CH" sz="1600">
              <a:hlinkClick xmlns:r="http://schemas.openxmlformats.org/officeDocument/2006/relationships" r:id="rId1">
                <a:extLst>
                  <a:ext uri="{A12FA001-AC4F-418D-AE19-62706E023703}">
                    <ahyp:hlinkClr xmlns:ahyp="http://schemas.microsoft.com/office/drawing/2018/hyperlinkcolor" val="tx"/>
                  </a:ext>
                </a:extLst>
              </a:hlinkClick>
            </a:rPr>
            <a:t>ChatGPT</a:t>
          </a:r>
          <a:endParaRPr lang="de-CH" sz="1600"/>
        </a:p>
      </dgm:t>
    </dgm:pt>
    <dgm:pt modelId="{FE755265-FB4A-4325-8314-FDE113A800D3}" type="parTrans" cxnId="{BD469F8F-5FFC-49F4-A867-69B8C84F0D48}">
      <dgm:prSet/>
      <dgm:spPr/>
      <dgm:t>
        <a:bodyPr/>
        <a:lstStyle/>
        <a:p>
          <a:endParaRPr lang="de-CH"/>
        </a:p>
      </dgm:t>
    </dgm:pt>
    <dgm:pt modelId="{9B3FA9B3-EF12-47B8-8240-C1D1F0C4B1A2}" type="sibTrans" cxnId="{BD469F8F-5FFC-49F4-A867-69B8C84F0D48}">
      <dgm:prSet/>
      <dgm:spPr/>
      <dgm:t>
        <a:bodyPr/>
        <a:lstStyle/>
        <a:p>
          <a:endParaRPr lang="de-CH"/>
        </a:p>
      </dgm:t>
    </dgm:pt>
    <dgm:pt modelId="{2DCA652E-9F75-489A-9206-F03ADB36E046}" type="pres">
      <dgm:prSet presAssocID="{3AA035F5-E196-4BC7-9E1F-BC69EA149D5E}" presName="Name0" presStyleCnt="0">
        <dgm:presLayoutVars>
          <dgm:dir/>
          <dgm:resizeHandles val="exact"/>
        </dgm:presLayoutVars>
      </dgm:prSet>
      <dgm:spPr/>
    </dgm:pt>
    <dgm:pt modelId="{9771F49F-FD71-4F6C-B236-659AF8E3C42A}" type="pres">
      <dgm:prSet presAssocID="{3AA035F5-E196-4BC7-9E1F-BC69EA149D5E}" presName="bkgdShp" presStyleLbl="alignAccFollowNode1" presStyleIdx="0" presStyleCnt="1"/>
      <dgm:spPr>
        <a:prstGeom prst="rect">
          <a:avLst/>
        </a:prstGeom>
        <a:noFill/>
        <a:ln>
          <a:noFill/>
        </a:ln>
      </dgm:spPr>
    </dgm:pt>
    <dgm:pt modelId="{53A5B347-ACAC-4C96-B1F8-91F3EFCB3CA4}" type="pres">
      <dgm:prSet presAssocID="{3AA035F5-E196-4BC7-9E1F-BC69EA149D5E}" presName="linComp" presStyleCnt="0"/>
      <dgm:spPr/>
    </dgm:pt>
    <dgm:pt modelId="{5EE5B44F-0EF7-4694-8472-0D29BC36BC6D}" type="pres">
      <dgm:prSet presAssocID="{1BC74146-D111-4C4A-BE09-BE652BD3D57F}" presName="compNode" presStyleCnt="0"/>
      <dgm:spPr/>
    </dgm:pt>
    <dgm:pt modelId="{29C57013-A93C-4907-857F-4B92F592A2D8}" type="pres">
      <dgm:prSet presAssocID="{1BC74146-D111-4C4A-BE09-BE652BD3D57F}" presName="node" presStyleLbl="node1" presStyleIdx="0" presStyleCnt="4">
        <dgm:presLayoutVars>
          <dgm:bulletEnabled val="1"/>
        </dgm:presLayoutVars>
      </dgm:prSet>
      <dgm:spPr>
        <a:prstGeom prst="rect">
          <a:avLst/>
        </a:prstGeom>
      </dgm:spPr>
    </dgm:pt>
    <dgm:pt modelId="{D064863C-37F7-42ED-9AE5-7043AA15BB5F}" type="pres">
      <dgm:prSet presAssocID="{1BC74146-D111-4C4A-BE09-BE652BD3D57F}" presName="invisiNode" presStyleLbl="node1" presStyleIdx="0" presStyleCnt="4"/>
      <dgm:spPr/>
    </dgm:pt>
    <dgm:pt modelId="{590D0CB1-7865-40FE-95D8-8C784EBE9C71}" type="pres">
      <dgm:prSet presAssocID="{1BC74146-D111-4C4A-BE09-BE652BD3D57F}" presName="imagNode" presStyleLbl="fgImgPlace1" presStyleIdx="0" presStyleCnt="4"/>
      <dgm:spPr>
        <a:prstGeom prst="round2DiagRect">
          <a:avLst/>
        </a:prstGeom>
        <a:blipFill rotWithShape="1">
          <a:blip xmlns:r="http://schemas.openxmlformats.org/officeDocument/2006/relationships" r:embed="rId15">
            <a:extLst>
              <a:ext uri="{BEBA8EAE-BF5A-486C-A8C5-ECC9F3942E4B}">
                <a14:imgProps xmlns:a14="http://schemas.microsoft.com/office/drawing/2010/main">
                  <a14:imgLayer r:embed="rId16">
                    <a14:imgEffect>
                      <a14:backgroundRemoval t="9961" b="98438" l="2511" r="97824">
                        <a14:foregroundMark x1="34431" y1="70605" x2="30692" y2="77930"/>
                        <a14:foregroundMark x1="32533" y1="88379" x2="48549" y2="94141"/>
                        <a14:foregroundMark x1="37277" y1="93945" x2="10547" y2="91016"/>
                        <a14:foregroundMark x1="10547" y1="91016" x2="16016" y2="53418"/>
                        <a14:foregroundMark x1="16016" y1="53418" x2="25558" y2="82129"/>
                        <a14:foregroundMark x1="25558" y1="82129" x2="30246" y2="75879"/>
                        <a14:foregroundMark x1="77176" y1="82227" x2="79018" y2="87500"/>
                        <a14:foregroundMark x1="84989" y1="88965" x2="86998" y2="95020"/>
                        <a14:foregroundMark x1="74721" y1="68262" x2="96708" y2="72559"/>
                        <a14:foregroundMark x1="96708" y1="72559" x2="76507" y2="93164"/>
                        <a14:foregroundMark x1="76507" y1="93164" x2="48438" y2="95117"/>
                        <a14:foregroundMark x1="86384" y1="86719" x2="97824" y2="80566"/>
                        <a14:foregroundMark x1="91183" y1="76855" x2="91183" y2="76855"/>
                        <a14:foregroundMark x1="88002" y1="67090" x2="91629" y2="67773"/>
                        <a14:foregroundMark x1="84263" y1="68262" x2="92020" y2="68652"/>
                        <a14:foregroundMark x1="86384" y1="69238" x2="92076" y2="68457"/>
                        <a14:foregroundMark x1="86998" y1="69238" x2="90792" y2="68945"/>
                        <a14:foregroundMark x1="16183" y1="55664" x2="20871" y2="55176"/>
                        <a14:foregroundMark x1="18638" y1="42578" x2="19196" y2="46094"/>
                        <a14:foregroundMark x1="6696" y1="68750" x2="7813" y2="76855"/>
                        <a14:foregroundMark x1="6417" y1="60156" x2="9208" y2="98535"/>
                        <a14:foregroundMark x1="9208" y1="98535" x2="14900" y2="96094"/>
                        <a14:foregroundMark x1="5804" y1="78223" x2="10435" y2="95020"/>
                        <a14:foregroundMark x1="3962" y1="62109" x2="2511" y2="85840"/>
                        <a14:foregroundMark x1="19420" y1="44434" x2="18415" y2="47559"/>
                        <a14:foregroundMark x1="68359" y1="29102" x2="70815" y2="21680"/>
                        <a14:foregroundMark x1="70703" y1="22852" x2="70982" y2="21484"/>
                        <a14:foregroundMark x1="85714" y1="64160" x2="88281" y2="72559"/>
                        <a14:foregroundMark x1="88337" y1="65332" x2="91350" y2="74219"/>
                        <a14:foregroundMark x1="91350" y1="66797" x2="92634" y2="76367"/>
                        <a14:foregroundMark x1="91016" y1="67578" x2="87277" y2="64746"/>
                        <a14:foregroundMark x1="70089" y1="23535" x2="70703" y2="22168"/>
                        <a14:foregroundMark x1="71261" y1="21484" x2="71540" y2="21387"/>
                        <a14:foregroundMark x1="71373" y1="23535" x2="71373" y2="23535"/>
                        <a14:foregroundMark x1="71094" y1="23828" x2="71094" y2="23828"/>
                        <a14:foregroundMark x1="71652" y1="23633" x2="71652" y2="23633"/>
                        <a14:foregroundMark x1="71094" y1="24023" x2="71094" y2="24023"/>
                        <a14:foregroundMark x1="71819" y1="23145" x2="71819" y2="23145"/>
                        <a14:foregroundMark x1="71652" y1="21387" x2="71652" y2="21387"/>
                        <a14:foregroundMark x1="71429" y1="20703" x2="71429" y2="20703"/>
                        <a14:foregroundMark x1="71819" y1="20508" x2="71819" y2="20508"/>
                        <a14:foregroundMark x1="71819" y1="20508" x2="71819" y2="20508"/>
                        <a14:foregroundMark x1="71429" y1="20215" x2="71429" y2="20215"/>
                        <a14:foregroundMark x1="71261" y1="19824" x2="70815" y2="20020"/>
                        <a14:foregroundMark x1="70536" y1="20215" x2="70536" y2="20215"/>
                        <a14:foregroundMark x1="70926" y1="20313" x2="70926" y2="20313"/>
                        <a14:foregroundMark x1="74833" y1="58496" x2="74833" y2="58496"/>
                        <a14:foregroundMark x1="74888" y1="57813" x2="74888" y2="57813"/>
                        <a14:foregroundMark x1="74888" y1="57324" x2="74888" y2="57324"/>
                        <a14:foregroundMark x1="74107" y1="56543" x2="74107" y2="56543"/>
                        <a14:foregroundMark x1="73828" y1="55957" x2="73828" y2="55957"/>
                        <a14:foregroundMark x1="77288" y1="44727" x2="77288" y2="44727"/>
                        <a14:foregroundMark x1="77288" y1="45020" x2="77288" y2="45020"/>
                        <a14:foregroundMark x1="77344" y1="45703" x2="77344" y2="45703"/>
                        <a14:foregroundMark x1="74386" y1="62305" x2="74386" y2="62305"/>
                        <a14:foregroundMark x1="85993" y1="65137" x2="85993" y2="65137"/>
                        <a14:foregroundMark x1="87556" y1="65137" x2="87556" y2="65137"/>
                        <a14:foregroundMark x1="89621" y1="65820" x2="89621" y2="65820"/>
                        <a14:backgroundMark x1="66629" y1="24316" x2="67746" y2="17188"/>
                        <a14:backgroundMark x1="68694" y1="23145" x2="68694" y2="23145"/>
                        <a14:backgroundMark x1="80748" y1="54297" x2="80748" y2="54297"/>
                        <a14:backgroundMark x1="73382" y1="53027" x2="73382" y2="53027"/>
                        <a14:backgroundMark x1="72545" y1="53516" x2="72545" y2="53516"/>
                        <a14:backgroundMark x1="78069" y1="62793" x2="84877" y2="63086"/>
                        <a14:backgroundMark x1="82813" y1="65137" x2="82813" y2="65137"/>
                        <a14:backgroundMark x1="73884" y1="62500" x2="73884" y2="62500"/>
                      </a14:backgroundRemoval>
                    </a14:imgEffect>
                  </a14:imgLayer>
                </a14:imgProps>
              </a:ext>
            </a:extLst>
          </a:blip>
          <a:srcRect/>
          <a:stretch>
            <a:fillRect l="-7000" r="-7000"/>
          </a:stretch>
        </a:blipFill>
      </dgm:spPr>
    </dgm:pt>
    <dgm:pt modelId="{05810268-8AF5-4AA3-8E72-67924D223999}" type="pres">
      <dgm:prSet presAssocID="{0F0FE709-4198-41E4-BF6D-6B4C8AACEBDB}" presName="sibTrans" presStyleLbl="sibTrans2D1" presStyleIdx="0" presStyleCnt="0"/>
      <dgm:spPr/>
    </dgm:pt>
    <dgm:pt modelId="{2D5BECC5-398F-4B0C-907C-2CC08C190582}" type="pres">
      <dgm:prSet presAssocID="{12823A8F-266F-4A35-8946-3C470FF39CFF}" presName="compNode" presStyleCnt="0"/>
      <dgm:spPr/>
    </dgm:pt>
    <dgm:pt modelId="{EE489C29-79AB-4D8A-8E2A-DF3617193CF6}" type="pres">
      <dgm:prSet presAssocID="{12823A8F-266F-4A35-8946-3C470FF39CFF}" presName="node" presStyleLbl="node1" presStyleIdx="1" presStyleCnt="4">
        <dgm:presLayoutVars>
          <dgm:bulletEnabled val="1"/>
        </dgm:presLayoutVars>
      </dgm:prSet>
      <dgm:spPr>
        <a:prstGeom prst="rect">
          <a:avLst/>
        </a:prstGeom>
      </dgm:spPr>
    </dgm:pt>
    <dgm:pt modelId="{919DDCE1-DCDC-4E00-B437-715E973CF733}" type="pres">
      <dgm:prSet presAssocID="{12823A8F-266F-4A35-8946-3C470FF39CFF}" presName="invisiNode" presStyleLbl="node1" presStyleIdx="1" presStyleCnt="4"/>
      <dgm:spPr/>
    </dgm:pt>
    <dgm:pt modelId="{EC40656E-FEBD-4D44-BC31-25525B97276E}" type="pres">
      <dgm:prSet presAssocID="{12823A8F-266F-4A35-8946-3C470FF39CFF}" presName="imagNode" presStyleLbl="fgImgPlace1" presStyleIdx="1" presStyleCnt="4"/>
      <dgm:spPr>
        <a:prstGeom prst="round2DiagRect">
          <a:avLst/>
        </a:prstGeom>
        <a:blipFill rotWithShape="1">
          <a:blip xmlns:r="http://schemas.openxmlformats.org/officeDocument/2006/relationships" r:embed="rId17">
            <a:extLst>
              <a:ext uri="{BEBA8EAE-BF5A-486C-A8C5-ECC9F3942E4B}">
                <a14:imgProps xmlns:a14="http://schemas.microsoft.com/office/drawing/2010/main">
                  <a14:imgLayer r:embed="rId18">
                    <a14:imgEffect>
                      <a14:backgroundRemoval t="6055" b="98828" l="1507" r="98717">
                        <a14:foregroundMark x1="20201" y1="15820" x2="22824" y2="28516"/>
                        <a14:foregroundMark x1="32031" y1="8105" x2="36049" y2="9863"/>
                        <a14:foregroundMark x1="81529" y1="66504" x2="81529" y2="66504"/>
                        <a14:foregroundMark x1="77511" y1="66016" x2="79967" y2="73145"/>
                        <a14:foregroundMark x1="76451" y1="75781" x2="79353" y2="79102"/>
                        <a14:foregroundMark x1="77176" y1="62305" x2="61496" y2="85840"/>
                        <a14:foregroundMark x1="61496" y1="85840" x2="84598" y2="88086"/>
                        <a14:foregroundMark x1="84598" y1="88086" x2="83817" y2="53516"/>
                        <a14:foregroundMark x1="83817" y1="53516" x2="71819" y2="82422"/>
                        <a14:foregroundMark x1="71819" y1="82422" x2="71596" y2="82422"/>
                        <a14:foregroundMark x1="88895" y1="52148" x2="87556" y2="78711"/>
                        <a14:foregroundMark x1="89900" y1="51074" x2="85324" y2="89648"/>
                        <a14:foregroundMark x1="85324" y1="89648" x2="61942" y2="93750"/>
                        <a14:foregroundMark x1="61942" y1="93750" x2="73158" y2="92383"/>
                        <a14:foregroundMark x1="19922" y1="82910" x2="48661" y2="81348"/>
                        <a14:foregroundMark x1="48661" y1="81348" x2="26953" y2="53906"/>
                        <a14:foregroundMark x1="23438" y1="46582" x2="25725" y2="54980"/>
                        <a14:foregroundMark x1="25614" y1="41992" x2="22210" y2="41113"/>
                        <a14:foregroundMark x1="21763" y1="40234" x2="31473" y2="50098"/>
                        <a14:foregroundMark x1="28906" y1="37988" x2="33371" y2="46582"/>
                        <a14:foregroundMark x1="29018" y1="37988" x2="27232" y2="30664"/>
                        <a14:foregroundMark x1="13281" y1="15234" x2="14118" y2="15625"/>
                        <a14:foregroundMark x1="24554" y1="11035" x2="27958" y2="13477"/>
                        <a14:foregroundMark x1="22210" y1="8984" x2="26842" y2="7422"/>
                        <a14:foregroundMark x1="49386" y1="8594" x2="52176" y2="7422"/>
                        <a14:foregroundMark x1="59208" y1="11426" x2="61161" y2="10352"/>
                        <a14:foregroundMark x1="57366" y1="6152" x2="60045" y2="6543"/>
                        <a14:foregroundMark x1="67188" y1="7031" x2="69866" y2="9473"/>
                        <a14:foregroundMark x1="69420" y1="40430" x2="71317" y2="41309"/>
                        <a14:foregroundMark x1="68527" y1="41113" x2="73996" y2="43945"/>
                        <a14:foregroundMark x1="67467" y1="37793" x2="69420" y2="40820"/>
                        <a14:foregroundMark x1="75335" y1="43066" x2="77009" y2="44141"/>
                        <a14:foregroundMark x1="73382" y1="28516" x2="76563" y2="25195"/>
                        <a14:foregroundMark x1="71931" y1="35742" x2="73270" y2="37988"/>
                        <a14:foregroundMark x1="11440" y1="85254" x2="11440" y2="85254"/>
                        <a14:foregroundMark x1="11663" y1="85742" x2="11663" y2="85742"/>
                        <a14:foregroundMark x1="11328" y1="87109" x2="18694" y2="85742"/>
                        <a14:foregroundMark x1="12556" y1="81934" x2="23828" y2="79590"/>
                        <a14:foregroundMark x1="29855" y1="88184" x2="31194" y2="90137"/>
                        <a14:foregroundMark x1="39788" y1="16797" x2="41016" y2="14746"/>
                        <a14:foregroundMark x1="67801" y1="96973" x2="68304" y2="93457"/>
                        <a14:foregroundMark x1="11663" y1="94336" x2="50670" y2="92188"/>
                        <a14:foregroundMark x1="50670" y1="92188" x2="51451" y2="92188"/>
                        <a14:foregroundMark x1="18973" y1="94824" x2="46429" y2="95313"/>
                        <a14:foregroundMark x1="46429" y1="95313" x2="54632" y2="95215"/>
                        <a14:foregroundMark x1="31473" y1="95215" x2="37054" y2="95020"/>
                        <a14:foregroundMark x1="35547" y1="95703" x2="39788" y2="94629"/>
                        <a14:foregroundMark x1="12444" y1="93945" x2="9040" y2="92578"/>
                        <a14:foregroundMark x1="8426" y1="91309" x2="14453" y2="90820"/>
                        <a14:foregroundMark x1="6864" y1="92578" x2="14621" y2="96582"/>
                        <a14:foregroundMark x1="1507" y1="75586" x2="15681" y2="75391"/>
                        <a14:foregroundMark x1="91350" y1="75391" x2="98717" y2="74902"/>
                        <a14:foregroundMark x1="76451" y1="95703" x2="84542" y2="93652"/>
                        <a14:foregroundMark x1="70703" y1="97656" x2="97042" y2="92383"/>
                        <a14:foregroundMark x1="67467" y1="98828" x2="89286" y2="93945"/>
                        <a14:foregroundMark x1="30134" y1="96582" x2="54353" y2="96973"/>
                        <a14:foregroundMark x1="28404" y1="96094" x2="43583" y2="96094"/>
                        <a14:foregroundMark x1="15458" y1="73828" x2="31696" y2="73145"/>
                        <a14:foregroundMark x1="38951" y1="62109" x2="42467" y2="56738"/>
                        <a14:foregroundMark x1="40792" y1="56543" x2="42132" y2="54590"/>
                        <a14:foregroundMark x1="42132" y1="55859" x2="42355" y2="53906"/>
                        <a14:foregroundMark x1="41518" y1="53906" x2="42020" y2="53418"/>
                        <a14:foregroundMark x1="53627" y1="49902" x2="54018" y2="57031"/>
                        <a14:backgroundMark x1="36886" y1="50781" x2="36886" y2="50781"/>
                        <a14:backgroundMark x1="68638" y1="67578" x2="68638" y2="67578"/>
                        <a14:backgroundMark x1="57143" y1="67383" x2="57143" y2="67383"/>
                        <a14:backgroundMark x1="58259" y1="64551" x2="57533" y2="64941"/>
                        <a14:backgroundMark x1="40681" y1="66016" x2="41127" y2="64941"/>
                        <a14:backgroundMark x1="40792" y1="65820" x2="41127" y2="64746"/>
                        <a14:backgroundMark x1="40904" y1="65430" x2="41406" y2="62500"/>
                        <a14:backgroundMark x1="40792" y1="67188" x2="41853" y2="66016"/>
                        <a14:backgroundMark x1="40792" y1="68945" x2="39788" y2="68945"/>
                        <a14:backgroundMark x1="78812" y1="93791" x2="85882" y2="90820"/>
                        <a14:backgroundMark x1="74671" y1="95531" x2="76807" y2="94633"/>
                        <a14:backgroundMark x1="18248" y1="62988" x2="22489" y2="64941"/>
                        <a14:backgroundMark x1="42969" y1="51465" x2="45536" y2="51953"/>
                        <a14:backgroundMark x1="56083" y1="52539" x2="56529" y2="52344"/>
                        <a14:backgroundMark x1="54681" y1="51736" x2="56306" y2="52539"/>
                      </a14:backgroundRemoval>
                    </a14:imgEffect>
                  </a14:imgLayer>
                </a14:imgProps>
              </a:ext>
            </a:extLst>
          </a:blip>
          <a:srcRect/>
          <a:stretch>
            <a:fillRect l="-7000" r="-7000"/>
          </a:stretch>
        </a:blipFill>
      </dgm:spPr>
    </dgm:pt>
    <dgm:pt modelId="{53872BDB-9463-4519-B29F-05EFB0BFE65F}" type="pres">
      <dgm:prSet presAssocID="{B0774023-163D-4CC1-BC7A-D771F3ED9E4E}" presName="sibTrans" presStyleLbl="sibTrans2D1" presStyleIdx="0" presStyleCnt="0"/>
      <dgm:spPr/>
    </dgm:pt>
    <dgm:pt modelId="{CFF68402-33AF-4D66-B810-EE499149C512}" type="pres">
      <dgm:prSet presAssocID="{AE6B4225-3A3B-43DF-AF0B-46FE9C2F4BA6}" presName="compNode" presStyleCnt="0"/>
      <dgm:spPr/>
    </dgm:pt>
    <dgm:pt modelId="{7F29AAA9-08ED-41B4-9989-DC5A011FFCE7}" type="pres">
      <dgm:prSet presAssocID="{AE6B4225-3A3B-43DF-AF0B-46FE9C2F4BA6}" presName="node" presStyleLbl="node1" presStyleIdx="2" presStyleCnt="4">
        <dgm:presLayoutVars>
          <dgm:bulletEnabled val="1"/>
        </dgm:presLayoutVars>
      </dgm:prSet>
      <dgm:spPr>
        <a:prstGeom prst="rect">
          <a:avLst/>
        </a:prstGeom>
      </dgm:spPr>
    </dgm:pt>
    <dgm:pt modelId="{86847027-7766-4CEE-ABB8-0BE657BE4637}" type="pres">
      <dgm:prSet presAssocID="{AE6B4225-3A3B-43DF-AF0B-46FE9C2F4BA6}" presName="invisiNode" presStyleLbl="node1" presStyleIdx="2" presStyleCnt="4"/>
      <dgm:spPr/>
    </dgm:pt>
    <dgm:pt modelId="{D2B6796F-26FF-4181-A984-98E835B31A94}" type="pres">
      <dgm:prSet presAssocID="{AE6B4225-3A3B-43DF-AF0B-46FE9C2F4BA6}" presName="imagNode" presStyleLbl="fgImgPlace1" presStyleIdx="2" presStyleCnt="4"/>
      <dgm:spPr>
        <a:prstGeom prst="round2DiagRect">
          <a:avLst/>
        </a:prstGeom>
        <a:blipFill rotWithShape="1">
          <a:blip xmlns:r="http://schemas.openxmlformats.org/officeDocument/2006/relationships" r:embed="rId19">
            <a:extLst>
              <a:ext uri="{BEBA8EAE-BF5A-486C-A8C5-ECC9F3942E4B}">
                <a14:imgProps xmlns:a14="http://schemas.microsoft.com/office/drawing/2010/main">
                  <a14:imgLayer r:embed="rId20"/>
                </a14:imgProps>
              </a:ext>
            </a:extLst>
          </a:blip>
          <a:srcRect/>
          <a:stretch>
            <a:fillRect l="-7000" r="-7000"/>
          </a:stretch>
        </a:blipFill>
      </dgm:spPr>
    </dgm:pt>
    <dgm:pt modelId="{04D87A32-4FC3-4176-844A-852FE83B7E87}" type="pres">
      <dgm:prSet presAssocID="{2816F517-CA13-4585-9F43-8B0F5E739C8D}" presName="sibTrans" presStyleLbl="sibTrans2D1" presStyleIdx="0" presStyleCnt="0"/>
      <dgm:spPr/>
    </dgm:pt>
    <dgm:pt modelId="{1508DF81-89CB-442E-81E8-C721AB15199E}" type="pres">
      <dgm:prSet presAssocID="{6C37E943-D678-4342-97A7-20189D065A35}" presName="compNode" presStyleCnt="0"/>
      <dgm:spPr/>
    </dgm:pt>
    <dgm:pt modelId="{AD720F7F-D2EA-4061-82D0-31D7FA4A7A19}" type="pres">
      <dgm:prSet presAssocID="{6C37E943-D678-4342-97A7-20189D065A35}" presName="node" presStyleLbl="node1" presStyleIdx="3" presStyleCnt="4">
        <dgm:presLayoutVars>
          <dgm:bulletEnabled val="1"/>
        </dgm:presLayoutVars>
      </dgm:prSet>
      <dgm:spPr>
        <a:prstGeom prst="rect">
          <a:avLst/>
        </a:prstGeom>
      </dgm:spPr>
    </dgm:pt>
    <dgm:pt modelId="{D8923F7A-6F1A-4B0A-887B-6A150768C9D5}" type="pres">
      <dgm:prSet presAssocID="{6C37E943-D678-4342-97A7-20189D065A35}" presName="invisiNode" presStyleLbl="node1" presStyleIdx="3" presStyleCnt="4"/>
      <dgm:spPr/>
    </dgm:pt>
    <dgm:pt modelId="{053E932D-90B1-418E-BD04-C85DF3BEF82D}" type="pres">
      <dgm:prSet presAssocID="{6C37E943-D678-4342-97A7-20189D065A35}" presName="imagNode" presStyleLbl="fgImgPlace1" presStyleIdx="3" presStyleCnt="4"/>
      <dgm:spPr>
        <a:prstGeom prst="round2DiagRect">
          <a:avLst/>
        </a:prstGeom>
        <a:blipFill rotWithShape="1">
          <a:blip xmlns:r="http://schemas.openxmlformats.org/officeDocument/2006/relationships" r:embed="rId21">
            <a:extLst>
              <a:ext uri="{BEBA8EAE-BF5A-486C-A8C5-ECC9F3942E4B}">
                <a14:imgProps xmlns:a14="http://schemas.microsoft.com/office/drawing/2010/main">
                  <a14:imgLayer r:embed="rId22">
                    <a14:imgEffect>
                      <a14:backgroundRemoval t="4883" b="96777" l="14900" r="85045">
                        <a14:foregroundMark x1="54129" y1="15430" x2="71708" y2="6641"/>
                        <a14:foregroundMark x1="71708" y1="6641" x2="60770" y2="11914"/>
                        <a14:foregroundMark x1="56194" y1="9473" x2="61049" y2="6543"/>
                        <a14:foregroundMark x1="56529" y1="6543" x2="58761" y2="5957"/>
                        <a14:foregroundMark x1="28069" y1="45898" x2="38393" y2="26465"/>
                        <a14:foregroundMark x1="35212" y1="27832" x2="28292" y2="42383"/>
                        <a14:foregroundMark x1="28571" y1="41309" x2="38225" y2="22949"/>
                        <a14:foregroundMark x1="41295" y1="40820" x2="39565" y2="45898"/>
                        <a14:foregroundMark x1="54967" y1="43945" x2="52455" y2="45020"/>
                        <a14:foregroundMark x1="38951" y1="45703" x2="43973" y2="42188"/>
                        <a14:foregroundMark x1="56194" y1="41113" x2="56808" y2="44141"/>
                        <a14:foregroundMark x1="55580" y1="46777" x2="53292" y2="45898"/>
                        <a14:foregroundMark x1="51451" y1="45020" x2="54018" y2="51270"/>
                        <a14:foregroundMark x1="28571" y1="37305" x2="38951" y2="22266"/>
                        <a14:foregroundMark x1="34989" y1="28027" x2="32310" y2="36230"/>
                        <a14:foregroundMark x1="35826" y1="25195" x2="29520" y2="38672"/>
                        <a14:foregroundMark x1="34877" y1="24316" x2="32422" y2="34668"/>
                        <a14:foregroundMark x1="33873" y1="29395" x2="32533" y2="54785"/>
                        <a14:foregroundMark x1="35100" y1="75391" x2="33538" y2="75977"/>
                        <a14:foregroundMark x1="36161" y1="89746" x2="37165" y2="92578"/>
                        <a14:foregroundMark x1="30748" y1="82617" x2="34152" y2="77344"/>
                        <a14:foregroundMark x1="31473" y1="81055" x2="29408" y2="83301"/>
                        <a14:foregroundMark x1="27846" y1="40234" x2="29632" y2="35352"/>
                        <a14:foregroundMark x1="26618" y1="41309" x2="28906" y2="37305"/>
                        <a14:foregroundMark x1="26228" y1="42383" x2="30246" y2="36621"/>
                        <a14:foregroundMark x1="33036" y1="28223" x2="38002" y2="25391"/>
                        <a14:foregroundMark x1="44420" y1="7031" x2="46261" y2="5957"/>
                        <a14:foregroundMark x1="44196" y1="6348" x2="44196" y2="5078"/>
                        <a14:foregroundMark x1="65067" y1="65625" x2="67969" y2="39941"/>
                        <a14:foregroundMark x1="64063" y1="77148" x2="62109" y2="95898"/>
                        <a14:foregroundMark x1="56417" y1="5957" x2="82143" y2="9668"/>
                        <a14:foregroundMark x1="37277" y1="43066" x2="42969" y2="47070"/>
                        <a14:foregroundMark x1="28683" y1="96094" x2="47489" y2="92773"/>
                        <a14:foregroundMark x1="47489" y1="92773" x2="47600" y2="94336"/>
                        <a14:foregroundMark x1="56194" y1="96582" x2="64788" y2="96777"/>
                      </a14:backgroundRemoval>
                    </a14:imgEffect>
                  </a14:imgLayer>
                </a14:imgProps>
              </a:ext>
            </a:extLst>
          </a:blip>
          <a:srcRect/>
          <a:stretch>
            <a:fillRect l="-7000" r="-7000"/>
          </a:stretch>
        </a:blipFill>
      </dgm:spPr>
    </dgm:pt>
  </dgm:ptLst>
  <dgm:cxnLst>
    <dgm:cxn modelId="{EEA6D200-C170-4722-82A1-BDC15AC40545}" type="presOf" srcId="{B0774023-163D-4CC1-BC7A-D771F3ED9E4E}" destId="{53872BDB-9463-4519-B29F-05EFB0BFE65F}" srcOrd="0" destOrd="0" presId="urn:microsoft.com/office/officeart/2005/8/layout/pList2"/>
    <dgm:cxn modelId="{108B5C02-21AF-481B-91E7-46E50ABB2B21}" srcId="{1BC74146-D111-4C4A-BE09-BE652BD3D57F}" destId="{C1CE896D-7FA0-498C-8001-15067A1B7A21}" srcOrd="0" destOrd="0" parTransId="{2066CE02-83D9-43AF-9D02-4626019AC5C8}" sibTransId="{26E026DB-527A-4274-9AC6-24F4E189944A}"/>
    <dgm:cxn modelId="{1A11F10A-7A56-4589-80D5-40357C0C7A87}" srcId="{3AA035F5-E196-4BC7-9E1F-BC69EA149D5E}" destId="{6C37E943-D678-4342-97A7-20189D065A35}" srcOrd="3" destOrd="0" parTransId="{059FF6B7-3B5F-4793-869F-67E98210CD14}" sibTransId="{2356ABB9-8E5D-4D80-A4A7-69564310D590}"/>
    <dgm:cxn modelId="{67923B0B-E285-491E-BEAA-BC100D92F2F1}" srcId="{12823A8F-266F-4A35-8946-3C470FF39CFF}" destId="{987EA3FC-8B74-4CF4-A5D3-6B640F17289D}" srcOrd="1" destOrd="0" parTransId="{80479429-47D8-4E9E-8003-71A96A1D7BFA}" sibTransId="{78EC7DBE-61F4-4F8E-BADD-78C5782615D1}"/>
    <dgm:cxn modelId="{9895FC0E-A5DF-4C9C-BE91-3AFB0373552D}" srcId="{AE6B4225-3A3B-43DF-AF0B-46FE9C2F4BA6}" destId="{434D5A24-EA88-4819-A9F5-97FDFAE221E9}" srcOrd="0" destOrd="0" parTransId="{AA044DA9-484B-45F3-9632-84A0D4B30894}" sibTransId="{BD197EC6-577E-4036-AC7E-1E9634534341}"/>
    <dgm:cxn modelId="{FE51F719-0996-4180-8D85-6CEEDF98E344}" type="presOf" srcId="{404F3D9F-7902-4405-B336-9F34239C612B}" destId="{AD720F7F-D2EA-4061-82D0-31D7FA4A7A19}" srcOrd="0" destOrd="3" presId="urn:microsoft.com/office/officeart/2005/8/layout/pList2"/>
    <dgm:cxn modelId="{5C2D1122-C46E-4A58-9B31-9AAD438CE011}" type="presOf" srcId="{7DDE1E0C-9BF6-48AE-A68E-BE7E57870494}" destId="{EE489C29-79AB-4D8A-8E2A-DF3617193CF6}" srcOrd="0" destOrd="3" presId="urn:microsoft.com/office/officeart/2005/8/layout/pList2"/>
    <dgm:cxn modelId="{4E82BF27-1B7C-49F1-AB39-6E2FA98D3283}" type="presOf" srcId="{2816F517-CA13-4585-9F43-8B0F5E739C8D}" destId="{04D87A32-4FC3-4176-844A-852FE83B7E87}" srcOrd="0" destOrd="0" presId="urn:microsoft.com/office/officeart/2005/8/layout/pList2"/>
    <dgm:cxn modelId="{AB9CFF2F-3ADC-4F1F-83E0-7360503AAF09}" type="presOf" srcId="{6C37E943-D678-4342-97A7-20189D065A35}" destId="{AD720F7F-D2EA-4061-82D0-31D7FA4A7A19}" srcOrd="0" destOrd="0" presId="urn:microsoft.com/office/officeart/2005/8/layout/pList2"/>
    <dgm:cxn modelId="{014DC733-6819-4680-A149-D7715CBC7EDE}" type="presOf" srcId="{4166B9BF-10E9-4503-89B8-D2C2AC7ED83A}" destId="{7F29AAA9-08ED-41B4-9989-DC5A011FFCE7}" srcOrd="0" destOrd="3" presId="urn:microsoft.com/office/officeart/2005/8/layout/pList2"/>
    <dgm:cxn modelId="{D09D7C34-9C69-45E2-84BC-D032138F5D00}" srcId="{1BC74146-D111-4C4A-BE09-BE652BD3D57F}" destId="{68051BB8-FCF8-4824-9A6C-35F1AAC33DD1}" srcOrd="3" destOrd="0" parTransId="{8EE77823-F71F-4044-8FA1-BB69550427B9}" sibTransId="{B2C33F35-676A-4747-9978-CE8E4FB58A45}"/>
    <dgm:cxn modelId="{02D37D3F-0636-4B46-A48C-F193A73CD31B}" srcId="{12823A8F-266F-4A35-8946-3C470FF39CFF}" destId="{7DDE1E0C-9BF6-48AE-A68E-BE7E57870494}" srcOrd="2" destOrd="0" parTransId="{E5D922FE-3B4D-40F8-A0F3-D96CDEAD38B6}" sibTransId="{71C617B3-8D74-4B38-8D8C-ABE4100D8E3F}"/>
    <dgm:cxn modelId="{46B42E42-4E81-4B46-A7AB-92185C812B05}" srcId="{3AA035F5-E196-4BC7-9E1F-BC69EA149D5E}" destId="{AE6B4225-3A3B-43DF-AF0B-46FE9C2F4BA6}" srcOrd="2" destOrd="0" parTransId="{A983B339-7D29-476B-9408-21407E2ADC36}" sibTransId="{2816F517-CA13-4585-9F43-8B0F5E739C8D}"/>
    <dgm:cxn modelId="{97CD9342-7464-483A-BC7D-85B547089E98}" srcId="{1BC74146-D111-4C4A-BE09-BE652BD3D57F}" destId="{22FA55BB-CCA9-4D5C-AB60-FF0A417ED445}" srcOrd="1" destOrd="0" parTransId="{B9B463FF-B7F9-4FA4-B7AA-76A6D5758C80}" sibTransId="{43FEE7AE-045F-4F49-9FC8-0CEEBA62B137}"/>
    <dgm:cxn modelId="{58E9A142-CBD3-4E7E-8D7E-830C32B3B677}" type="presOf" srcId="{AE6B4225-3A3B-43DF-AF0B-46FE9C2F4BA6}" destId="{7F29AAA9-08ED-41B4-9989-DC5A011FFCE7}" srcOrd="0" destOrd="0" presId="urn:microsoft.com/office/officeart/2005/8/layout/pList2"/>
    <dgm:cxn modelId="{2D5A9E45-9526-4ECC-8D13-B91C7AFA3DAA}" type="presOf" srcId="{987EA3FC-8B74-4CF4-A5D3-6B640F17289D}" destId="{EE489C29-79AB-4D8A-8E2A-DF3617193CF6}" srcOrd="0" destOrd="2" presId="urn:microsoft.com/office/officeart/2005/8/layout/pList2"/>
    <dgm:cxn modelId="{5C759C6B-4211-4EB3-A3C4-0EC6DFDCF855}" srcId="{3AA035F5-E196-4BC7-9E1F-BC69EA149D5E}" destId="{12823A8F-266F-4A35-8946-3C470FF39CFF}" srcOrd="1" destOrd="0" parTransId="{D1A94419-D493-4ABE-8143-0A67ADEBF43E}" sibTransId="{B0774023-163D-4CC1-BC7A-D771F3ED9E4E}"/>
    <dgm:cxn modelId="{3A679B6E-2839-4802-A7CC-31E5D946012B}" type="presOf" srcId="{12823A8F-266F-4A35-8946-3C470FF39CFF}" destId="{EE489C29-79AB-4D8A-8E2A-DF3617193CF6}" srcOrd="0" destOrd="0" presId="urn:microsoft.com/office/officeart/2005/8/layout/pList2"/>
    <dgm:cxn modelId="{3154546F-ECE0-4038-8325-29A874DDF4F4}" srcId="{1BC74146-D111-4C4A-BE09-BE652BD3D57F}" destId="{8AF3ABCE-452A-4D59-8525-E61F13EB0302}" srcOrd="4" destOrd="0" parTransId="{EDF39429-8FCE-4AC7-B445-BA4AA5FD8454}" sibTransId="{00476EAD-8D2F-45B2-A7AB-B35282D47281}"/>
    <dgm:cxn modelId="{7CCEE650-D35D-4BC6-9628-637DAD6F7815}" type="presOf" srcId="{E45B60F8-F876-4C35-A0D3-88986029315B}" destId="{7F29AAA9-08ED-41B4-9989-DC5A011FFCE7}" srcOrd="0" destOrd="2" presId="urn:microsoft.com/office/officeart/2005/8/layout/pList2"/>
    <dgm:cxn modelId="{652F6C77-6CCC-4E8D-AB23-23A67597A0D9}" type="presOf" srcId="{0F0FE709-4198-41E4-BF6D-6B4C8AACEBDB}" destId="{05810268-8AF5-4AA3-8E72-67924D223999}" srcOrd="0" destOrd="0" presId="urn:microsoft.com/office/officeart/2005/8/layout/pList2"/>
    <dgm:cxn modelId="{3AD59F79-EA4D-4F6C-B62F-7EF67E7DDC91}" srcId="{AE6B4225-3A3B-43DF-AF0B-46FE9C2F4BA6}" destId="{8A772ED5-660C-4580-8665-C77B95372459}" srcOrd="3" destOrd="0" parTransId="{4C88F20C-C4DC-4EF5-98AA-8CAAC0DF2BB7}" sibTransId="{4662732A-5139-4B26-9C64-8D7B4D90E3F4}"/>
    <dgm:cxn modelId="{65FA4080-6C75-4E6F-802F-A732CA6747B5}" srcId="{12823A8F-266F-4A35-8946-3C470FF39CFF}" destId="{119F85A8-9AC0-4E46-9263-1854567031B1}" srcOrd="0" destOrd="0" parTransId="{35740866-7B29-4C1B-AFF5-0734F9C89C69}" sibTransId="{95E46A6B-5365-4623-BC00-7A328C12C2A2}"/>
    <dgm:cxn modelId="{935E1C88-91F3-437D-9483-023636A4FF2E}" type="presOf" srcId="{8AF3ABCE-452A-4D59-8525-E61F13EB0302}" destId="{29C57013-A93C-4907-857F-4B92F592A2D8}" srcOrd="0" destOrd="5" presId="urn:microsoft.com/office/officeart/2005/8/layout/pList2"/>
    <dgm:cxn modelId="{BD469F8F-5FFC-49F4-A867-69B8C84F0D48}" srcId="{6C37E943-D678-4342-97A7-20189D065A35}" destId="{404F3D9F-7902-4405-B336-9F34239C612B}" srcOrd="2" destOrd="0" parTransId="{FE755265-FB4A-4325-8314-FDE113A800D3}" sibTransId="{9B3FA9B3-EF12-47B8-8240-C1D1F0C4B1A2}"/>
    <dgm:cxn modelId="{C262CC98-E368-4D67-A3C0-084AE87FE73B}" type="presOf" srcId="{7E780445-1361-4EF8-A32D-9E6799262E2A}" destId="{29C57013-A93C-4907-857F-4B92F592A2D8}" srcOrd="0" destOrd="3" presId="urn:microsoft.com/office/officeart/2005/8/layout/pList2"/>
    <dgm:cxn modelId="{B30B9D9C-F77C-4BE4-9AFC-E235B66E2531}" srcId="{1BC74146-D111-4C4A-BE09-BE652BD3D57F}" destId="{DDC3F58E-72BD-4D52-8ABE-88181DCC84C7}" srcOrd="5" destOrd="0" parTransId="{4F73BBBA-44C8-41A7-BFC6-BD6B1F6881C8}" sibTransId="{19E239F0-6E50-4B6C-8695-F717A331C9F0}"/>
    <dgm:cxn modelId="{F989A29C-173C-42D9-9EC0-C17380CC235A}" type="presOf" srcId="{3AA035F5-E196-4BC7-9E1F-BC69EA149D5E}" destId="{2DCA652E-9F75-489A-9206-F03ADB36E046}" srcOrd="0" destOrd="0" presId="urn:microsoft.com/office/officeart/2005/8/layout/pList2"/>
    <dgm:cxn modelId="{219CAD9C-4E61-40A5-B077-C31BD30E6F1B}" type="presOf" srcId="{434D5A24-EA88-4819-A9F5-97FDFAE221E9}" destId="{7F29AAA9-08ED-41B4-9989-DC5A011FFCE7}" srcOrd="0" destOrd="1" presId="urn:microsoft.com/office/officeart/2005/8/layout/pList2"/>
    <dgm:cxn modelId="{E944A8A3-3234-403D-8941-95F65C40BF35}" type="presOf" srcId="{119F85A8-9AC0-4E46-9263-1854567031B1}" destId="{EE489C29-79AB-4D8A-8E2A-DF3617193CF6}" srcOrd="0" destOrd="1" presId="urn:microsoft.com/office/officeart/2005/8/layout/pList2"/>
    <dgm:cxn modelId="{F0622CA4-B69F-4C69-BAD0-F73A5AC4AF52}" type="presOf" srcId="{8A772ED5-660C-4580-8665-C77B95372459}" destId="{7F29AAA9-08ED-41B4-9989-DC5A011FFCE7}" srcOrd="0" destOrd="4" presId="urn:microsoft.com/office/officeart/2005/8/layout/pList2"/>
    <dgm:cxn modelId="{C56266A4-AC45-491F-8706-BD3CCC4BA3BD}" type="presOf" srcId="{349F071E-8693-4D94-9F7E-C15247E60DBA}" destId="{AD720F7F-D2EA-4061-82D0-31D7FA4A7A19}" srcOrd="0" destOrd="2" presId="urn:microsoft.com/office/officeart/2005/8/layout/pList2"/>
    <dgm:cxn modelId="{D9854EA7-3440-456A-87CB-FF1363A4072F}" type="presOf" srcId="{22FA55BB-CCA9-4D5C-AB60-FF0A417ED445}" destId="{29C57013-A93C-4907-857F-4B92F592A2D8}" srcOrd="0" destOrd="2" presId="urn:microsoft.com/office/officeart/2005/8/layout/pList2"/>
    <dgm:cxn modelId="{734CF5A7-2B04-4BC9-8CE3-B73C64DE7654}" srcId="{6C37E943-D678-4342-97A7-20189D065A35}" destId="{56E57419-3DF4-4C82-9600-8FA543E7FF16}" srcOrd="0" destOrd="0" parTransId="{C8EA4337-B2B3-4F3F-BE68-0C86A6A6B5FD}" sibTransId="{3CB3305F-8E68-40F6-9A39-EE6A580C887A}"/>
    <dgm:cxn modelId="{FE9DB1BF-7FE8-4ED1-BDC6-08D0FE204FC5}" srcId="{AE6B4225-3A3B-43DF-AF0B-46FE9C2F4BA6}" destId="{E45B60F8-F876-4C35-A0D3-88986029315B}" srcOrd="1" destOrd="0" parTransId="{CC3146B7-19AE-43AA-8F3A-BACE0CC3D241}" sibTransId="{73C642EA-DF0C-4B1C-AAF8-1F0371357C42}"/>
    <dgm:cxn modelId="{B3BA8EC1-E6E1-4260-B47B-F7C874DEFBD2}" type="presOf" srcId="{C1CE896D-7FA0-498C-8001-15067A1B7A21}" destId="{29C57013-A93C-4907-857F-4B92F592A2D8}" srcOrd="0" destOrd="1" presId="urn:microsoft.com/office/officeart/2005/8/layout/pList2"/>
    <dgm:cxn modelId="{CD1248C7-4CE9-4BC2-A2A3-2758CB4172F5}" type="presOf" srcId="{1BC74146-D111-4C4A-BE09-BE652BD3D57F}" destId="{29C57013-A93C-4907-857F-4B92F592A2D8}" srcOrd="0" destOrd="0" presId="urn:microsoft.com/office/officeart/2005/8/layout/pList2"/>
    <dgm:cxn modelId="{A76BDFC8-C9FE-4E88-A0DD-F366953319E8}" srcId="{6C37E943-D678-4342-97A7-20189D065A35}" destId="{349F071E-8693-4D94-9F7E-C15247E60DBA}" srcOrd="1" destOrd="0" parTransId="{183E7CD3-A221-465A-BF1E-D00469F5A876}" sibTransId="{5614A546-4B82-4E0D-9881-1B9F356F3025}"/>
    <dgm:cxn modelId="{58B005CA-D812-4E39-B036-C51AC6E55F92}" srcId="{AE6B4225-3A3B-43DF-AF0B-46FE9C2F4BA6}" destId="{4166B9BF-10E9-4503-89B8-D2C2AC7ED83A}" srcOrd="2" destOrd="0" parTransId="{59CDF79B-3397-4C66-9EFD-BF00165F0659}" sibTransId="{9AC9D257-6756-437F-BD76-6218D54E2DAF}"/>
    <dgm:cxn modelId="{700EDDCC-6288-44A4-8E9C-6E9A0A0C8B02}" type="presOf" srcId="{DDC3F58E-72BD-4D52-8ABE-88181DCC84C7}" destId="{29C57013-A93C-4907-857F-4B92F592A2D8}" srcOrd="0" destOrd="6" presId="urn:microsoft.com/office/officeart/2005/8/layout/pList2"/>
    <dgm:cxn modelId="{B45130CD-6293-4AF9-8B34-E91E19CEBFD1}" type="presOf" srcId="{68051BB8-FCF8-4824-9A6C-35F1AAC33DD1}" destId="{29C57013-A93C-4907-857F-4B92F592A2D8}" srcOrd="0" destOrd="4" presId="urn:microsoft.com/office/officeart/2005/8/layout/pList2"/>
    <dgm:cxn modelId="{510421D8-E468-432A-A90A-03D1C22911BC}" type="presOf" srcId="{56E57419-3DF4-4C82-9600-8FA543E7FF16}" destId="{AD720F7F-D2EA-4061-82D0-31D7FA4A7A19}" srcOrd="0" destOrd="1" presId="urn:microsoft.com/office/officeart/2005/8/layout/pList2"/>
    <dgm:cxn modelId="{5B3252E1-E80F-4E7C-AD7D-2E44D102C008}" type="presOf" srcId="{0C7C8CF2-73D7-4F08-9BFE-EC7AFDE03F29}" destId="{7F29AAA9-08ED-41B4-9989-DC5A011FFCE7}" srcOrd="0" destOrd="5" presId="urn:microsoft.com/office/officeart/2005/8/layout/pList2"/>
    <dgm:cxn modelId="{C67127E2-5EBD-4C2F-BD41-07C6BB1298A8}" srcId="{AE6B4225-3A3B-43DF-AF0B-46FE9C2F4BA6}" destId="{0C7C8CF2-73D7-4F08-9BFE-EC7AFDE03F29}" srcOrd="4" destOrd="0" parTransId="{34769DD0-988A-444E-BCB2-AED35E175D03}" sibTransId="{6070BEF1-E3C7-4500-863C-582D47DC84CE}"/>
    <dgm:cxn modelId="{F93C5CF8-734F-4985-99E2-3D11E057095D}" srcId="{3AA035F5-E196-4BC7-9E1F-BC69EA149D5E}" destId="{1BC74146-D111-4C4A-BE09-BE652BD3D57F}" srcOrd="0" destOrd="0" parTransId="{F46E855A-BF08-46A5-8291-66B798E37D44}" sibTransId="{0F0FE709-4198-41E4-BF6D-6B4C8AACEBDB}"/>
    <dgm:cxn modelId="{AAFE73FD-AC0B-4FF4-BBB5-666470E87721}" srcId="{1BC74146-D111-4C4A-BE09-BE652BD3D57F}" destId="{7E780445-1361-4EF8-A32D-9E6799262E2A}" srcOrd="2" destOrd="0" parTransId="{F0B01ED5-082D-4DBC-99B1-1ED8FA45C8B4}" sibTransId="{FAF41330-51BC-4C10-AF83-C53BB2CB5239}"/>
    <dgm:cxn modelId="{A1C35BA0-5161-494C-9FA6-B4933A1E4A9D}" type="presParOf" srcId="{2DCA652E-9F75-489A-9206-F03ADB36E046}" destId="{9771F49F-FD71-4F6C-B236-659AF8E3C42A}" srcOrd="0" destOrd="0" presId="urn:microsoft.com/office/officeart/2005/8/layout/pList2"/>
    <dgm:cxn modelId="{5D0AA859-5EAF-4D19-9323-986AB5479320}" type="presParOf" srcId="{2DCA652E-9F75-489A-9206-F03ADB36E046}" destId="{53A5B347-ACAC-4C96-B1F8-91F3EFCB3CA4}" srcOrd="1" destOrd="0" presId="urn:microsoft.com/office/officeart/2005/8/layout/pList2"/>
    <dgm:cxn modelId="{8A89BB8E-A3A3-4113-8086-F01E5C159BA9}" type="presParOf" srcId="{53A5B347-ACAC-4C96-B1F8-91F3EFCB3CA4}" destId="{5EE5B44F-0EF7-4694-8472-0D29BC36BC6D}" srcOrd="0" destOrd="0" presId="urn:microsoft.com/office/officeart/2005/8/layout/pList2"/>
    <dgm:cxn modelId="{52628E13-932B-4A9E-94AE-F57FE60F4442}" type="presParOf" srcId="{5EE5B44F-0EF7-4694-8472-0D29BC36BC6D}" destId="{29C57013-A93C-4907-857F-4B92F592A2D8}" srcOrd="0" destOrd="0" presId="urn:microsoft.com/office/officeart/2005/8/layout/pList2"/>
    <dgm:cxn modelId="{B7D226B0-C9D8-4C2A-AA9A-4C80C8A5F4B5}" type="presParOf" srcId="{5EE5B44F-0EF7-4694-8472-0D29BC36BC6D}" destId="{D064863C-37F7-42ED-9AE5-7043AA15BB5F}" srcOrd="1" destOrd="0" presId="urn:microsoft.com/office/officeart/2005/8/layout/pList2"/>
    <dgm:cxn modelId="{1E5778AC-96BA-4E3B-856E-494C31BFE863}" type="presParOf" srcId="{5EE5B44F-0EF7-4694-8472-0D29BC36BC6D}" destId="{590D0CB1-7865-40FE-95D8-8C784EBE9C71}" srcOrd="2" destOrd="0" presId="urn:microsoft.com/office/officeart/2005/8/layout/pList2"/>
    <dgm:cxn modelId="{4E8C4421-3B58-4491-86A6-42F9A5BC2451}" type="presParOf" srcId="{53A5B347-ACAC-4C96-B1F8-91F3EFCB3CA4}" destId="{05810268-8AF5-4AA3-8E72-67924D223999}" srcOrd="1" destOrd="0" presId="urn:microsoft.com/office/officeart/2005/8/layout/pList2"/>
    <dgm:cxn modelId="{12D91EC2-AAA4-49C1-AF53-04B601079857}" type="presParOf" srcId="{53A5B347-ACAC-4C96-B1F8-91F3EFCB3CA4}" destId="{2D5BECC5-398F-4B0C-907C-2CC08C190582}" srcOrd="2" destOrd="0" presId="urn:microsoft.com/office/officeart/2005/8/layout/pList2"/>
    <dgm:cxn modelId="{CFDE6FAE-E65A-491E-8281-E5814A51C6F9}" type="presParOf" srcId="{2D5BECC5-398F-4B0C-907C-2CC08C190582}" destId="{EE489C29-79AB-4D8A-8E2A-DF3617193CF6}" srcOrd="0" destOrd="0" presId="urn:microsoft.com/office/officeart/2005/8/layout/pList2"/>
    <dgm:cxn modelId="{B6B5ED44-21B5-4F8D-9237-ED7EFDE4B470}" type="presParOf" srcId="{2D5BECC5-398F-4B0C-907C-2CC08C190582}" destId="{919DDCE1-DCDC-4E00-B437-715E973CF733}" srcOrd="1" destOrd="0" presId="urn:microsoft.com/office/officeart/2005/8/layout/pList2"/>
    <dgm:cxn modelId="{FA1E32D0-1B15-4E88-ABD8-AFF3766788BC}" type="presParOf" srcId="{2D5BECC5-398F-4B0C-907C-2CC08C190582}" destId="{EC40656E-FEBD-4D44-BC31-25525B97276E}" srcOrd="2" destOrd="0" presId="urn:microsoft.com/office/officeart/2005/8/layout/pList2"/>
    <dgm:cxn modelId="{86F87B32-E6D7-4066-9178-32B91FCCC5AB}" type="presParOf" srcId="{53A5B347-ACAC-4C96-B1F8-91F3EFCB3CA4}" destId="{53872BDB-9463-4519-B29F-05EFB0BFE65F}" srcOrd="3" destOrd="0" presId="urn:microsoft.com/office/officeart/2005/8/layout/pList2"/>
    <dgm:cxn modelId="{3936BC85-09BB-493F-BCF3-A093AA2F896D}" type="presParOf" srcId="{53A5B347-ACAC-4C96-B1F8-91F3EFCB3CA4}" destId="{CFF68402-33AF-4D66-B810-EE499149C512}" srcOrd="4" destOrd="0" presId="urn:microsoft.com/office/officeart/2005/8/layout/pList2"/>
    <dgm:cxn modelId="{65CBEB65-7983-41FC-BEFA-6E6405F9B67B}" type="presParOf" srcId="{CFF68402-33AF-4D66-B810-EE499149C512}" destId="{7F29AAA9-08ED-41B4-9989-DC5A011FFCE7}" srcOrd="0" destOrd="0" presId="urn:microsoft.com/office/officeart/2005/8/layout/pList2"/>
    <dgm:cxn modelId="{FE615D6C-530B-4835-B799-91376B27441D}" type="presParOf" srcId="{CFF68402-33AF-4D66-B810-EE499149C512}" destId="{86847027-7766-4CEE-ABB8-0BE657BE4637}" srcOrd="1" destOrd="0" presId="urn:microsoft.com/office/officeart/2005/8/layout/pList2"/>
    <dgm:cxn modelId="{3E084EE4-BA2D-48A5-A270-44D9A3B11032}" type="presParOf" srcId="{CFF68402-33AF-4D66-B810-EE499149C512}" destId="{D2B6796F-26FF-4181-A984-98E835B31A94}" srcOrd="2" destOrd="0" presId="urn:microsoft.com/office/officeart/2005/8/layout/pList2"/>
    <dgm:cxn modelId="{BEBE6824-342E-4479-90D1-6FDFE8D81B05}" type="presParOf" srcId="{53A5B347-ACAC-4C96-B1F8-91F3EFCB3CA4}" destId="{04D87A32-4FC3-4176-844A-852FE83B7E87}" srcOrd="5" destOrd="0" presId="urn:microsoft.com/office/officeart/2005/8/layout/pList2"/>
    <dgm:cxn modelId="{32D00B0B-B423-49D0-B790-27744F794D5A}" type="presParOf" srcId="{53A5B347-ACAC-4C96-B1F8-91F3EFCB3CA4}" destId="{1508DF81-89CB-442E-81E8-C721AB15199E}" srcOrd="6" destOrd="0" presId="urn:microsoft.com/office/officeart/2005/8/layout/pList2"/>
    <dgm:cxn modelId="{8BB96499-024A-466A-B816-1E05D4B53744}" type="presParOf" srcId="{1508DF81-89CB-442E-81E8-C721AB15199E}" destId="{AD720F7F-D2EA-4061-82D0-31D7FA4A7A19}" srcOrd="0" destOrd="0" presId="urn:microsoft.com/office/officeart/2005/8/layout/pList2"/>
    <dgm:cxn modelId="{ED923E16-8D11-4307-8822-7E7DAD3B4E71}" type="presParOf" srcId="{1508DF81-89CB-442E-81E8-C721AB15199E}" destId="{D8923F7A-6F1A-4B0A-887B-6A150768C9D5}" srcOrd="1" destOrd="0" presId="urn:microsoft.com/office/officeart/2005/8/layout/pList2"/>
    <dgm:cxn modelId="{DF98344F-BC47-48B2-82B4-9D550CF74CC0}" type="presParOf" srcId="{1508DF81-89CB-442E-81E8-C721AB15199E}" destId="{053E932D-90B1-418E-BD04-C85DF3BEF82D}"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BDB193-CBD5-4513-84ED-D9D076E3B9D7}"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de-CH"/>
        </a:p>
      </dgm:t>
    </dgm:pt>
    <dgm:pt modelId="{1E7919DA-F119-45D3-B347-18CAECE6D2D0}">
      <dgm:prSet phldrT="[Text]"/>
      <dgm:spPr/>
      <dgm:t>
        <a:bodyPr/>
        <a:lstStyle/>
        <a:p>
          <a:r>
            <a:rPr lang="de-CH"/>
            <a:t>Datenaufnahme und Vor</a:t>
          </a:r>
          <a:r>
            <a:rPr lang="LID4096"/>
            <a:t>v</a:t>
          </a:r>
          <a:r>
            <a:rPr lang="de-CH" err="1"/>
            <a:t>erarbeitung</a:t>
          </a:r>
          <a:endParaRPr lang="de-CH"/>
        </a:p>
      </dgm:t>
    </dgm:pt>
    <dgm:pt modelId="{FA40D8B6-0965-4BAD-A44C-DFFB987F966F}" type="parTrans" cxnId="{74068DB2-B325-4140-9787-4386699DF13B}">
      <dgm:prSet/>
      <dgm:spPr/>
      <dgm:t>
        <a:bodyPr/>
        <a:lstStyle/>
        <a:p>
          <a:endParaRPr lang="de-CH"/>
        </a:p>
      </dgm:t>
    </dgm:pt>
    <dgm:pt modelId="{929CF5B0-D3F9-4C3A-8BEF-9AB77421FA8B}" type="sibTrans" cxnId="{74068DB2-B325-4140-9787-4386699DF13B}">
      <dgm:prSet/>
      <dgm:spPr/>
      <dgm:t>
        <a:bodyPr/>
        <a:lstStyle/>
        <a:p>
          <a:endParaRPr lang="de-CH"/>
        </a:p>
      </dgm:t>
    </dgm:pt>
    <dgm:pt modelId="{CD8B8141-75E9-4107-91FF-F7073D2C890B}">
      <dgm:prSet phldrT="[Text]"/>
      <dgm:spPr/>
      <dgm:t>
        <a:bodyPr/>
        <a:lstStyle/>
        <a:p>
          <a:r>
            <a:rPr lang="de-CH"/>
            <a:t>Zufällige Zuweisung der Parameter des Modells</a:t>
          </a:r>
        </a:p>
      </dgm:t>
    </dgm:pt>
    <dgm:pt modelId="{2C9B8786-964E-4B1F-B221-FAD8960DB418}" type="parTrans" cxnId="{684A5EA9-B3BD-43CD-B121-072C80E9704C}">
      <dgm:prSet/>
      <dgm:spPr/>
      <dgm:t>
        <a:bodyPr/>
        <a:lstStyle/>
        <a:p>
          <a:endParaRPr lang="de-CH"/>
        </a:p>
      </dgm:t>
    </dgm:pt>
    <dgm:pt modelId="{051B6AE4-1E0A-4576-8880-E137589DE8BD}" type="sibTrans" cxnId="{684A5EA9-B3BD-43CD-B121-072C80E9704C}">
      <dgm:prSet/>
      <dgm:spPr/>
      <dgm:t>
        <a:bodyPr/>
        <a:lstStyle/>
        <a:p>
          <a:endParaRPr lang="de-CH"/>
        </a:p>
      </dgm:t>
    </dgm:pt>
    <dgm:pt modelId="{E19ABBB2-1788-4196-95C5-DAA2ED74BD19}">
      <dgm:prSet phldrT="[Text]"/>
      <dgm:spPr/>
      <dgm:t>
        <a:bodyPr/>
        <a:lstStyle/>
        <a:p>
          <a:r>
            <a:rPr lang="de-CH"/>
            <a:t>Training</a:t>
          </a:r>
        </a:p>
      </dgm:t>
    </dgm:pt>
    <dgm:pt modelId="{5F8B3A3A-24BF-4CCB-AA44-4EAD8DF95F5A}" type="parTrans" cxnId="{EF7FEB9E-DB7E-40E2-8647-AEB5B00CD7A1}">
      <dgm:prSet/>
      <dgm:spPr/>
      <dgm:t>
        <a:bodyPr/>
        <a:lstStyle/>
        <a:p>
          <a:endParaRPr lang="de-CH"/>
        </a:p>
      </dgm:t>
    </dgm:pt>
    <dgm:pt modelId="{1909FFD2-05A6-4CC2-96B7-9C23D4B3A46F}" type="sibTrans" cxnId="{EF7FEB9E-DB7E-40E2-8647-AEB5B00CD7A1}">
      <dgm:prSet/>
      <dgm:spPr/>
      <dgm:t>
        <a:bodyPr/>
        <a:lstStyle/>
        <a:p>
          <a:endParaRPr lang="de-CH"/>
        </a:p>
      </dgm:t>
    </dgm:pt>
    <dgm:pt modelId="{1E35ACD8-CEBF-42FA-AD55-68799A2D488A}">
      <dgm:prSet phldrT="[Text]"/>
      <dgm:spPr/>
      <dgm:t>
        <a:bodyPr/>
        <a:lstStyle/>
        <a:p>
          <a:r>
            <a:rPr lang="de-CH"/>
            <a:t>Optimierung der Modellparameter durch Backpropagation</a:t>
          </a:r>
        </a:p>
      </dgm:t>
    </dgm:pt>
    <dgm:pt modelId="{F7D8A9B5-9996-457D-A5CE-B1E120549EEC}" type="parTrans" cxnId="{A123DAE8-2C88-4390-A002-E5DB4CEFBC31}">
      <dgm:prSet/>
      <dgm:spPr/>
      <dgm:t>
        <a:bodyPr/>
        <a:lstStyle/>
        <a:p>
          <a:endParaRPr lang="de-CH"/>
        </a:p>
      </dgm:t>
    </dgm:pt>
    <dgm:pt modelId="{BC4BD881-517D-44C5-9B6C-93C7C65E1B3B}" type="sibTrans" cxnId="{A123DAE8-2C88-4390-A002-E5DB4CEFBC31}">
      <dgm:prSet/>
      <dgm:spPr/>
      <dgm:t>
        <a:bodyPr/>
        <a:lstStyle/>
        <a:p>
          <a:endParaRPr lang="de-CH"/>
        </a:p>
      </dgm:t>
    </dgm:pt>
    <dgm:pt modelId="{B2EFE005-0AA2-4920-BC75-27D33C27BCF7}">
      <dgm:prSet phldrT="[Text]"/>
      <dgm:spPr/>
      <dgm:t>
        <a:bodyPr/>
        <a:lstStyle/>
        <a:p>
          <a:r>
            <a:rPr lang="de-CH"/>
            <a:t>Einsatz und Anwendung</a:t>
          </a:r>
        </a:p>
      </dgm:t>
    </dgm:pt>
    <dgm:pt modelId="{2F5BE19C-0AC4-46E0-B493-93D800275B9F}" type="parTrans" cxnId="{434D7813-C29E-4C4A-A7A3-C81FF24F740C}">
      <dgm:prSet/>
      <dgm:spPr/>
      <dgm:t>
        <a:bodyPr/>
        <a:lstStyle/>
        <a:p>
          <a:endParaRPr lang="de-CH"/>
        </a:p>
      </dgm:t>
    </dgm:pt>
    <dgm:pt modelId="{4EE22D71-1178-4A87-BD50-031E7324D869}" type="sibTrans" cxnId="{434D7813-C29E-4C4A-A7A3-C81FF24F740C}">
      <dgm:prSet/>
      <dgm:spPr/>
      <dgm:t>
        <a:bodyPr/>
        <a:lstStyle/>
        <a:p>
          <a:endParaRPr lang="de-CH"/>
        </a:p>
      </dgm:t>
    </dgm:pt>
    <dgm:pt modelId="{637AC501-6D43-4BB9-8225-BE442740DC0E}">
      <dgm:prSet phldrT="[Text]"/>
      <dgm:spPr/>
      <dgm:t>
        <a:bodyPr/>
        <a:lstStyle/>
        <a:p>
          <a:r>
            <a:rPr lang="de-CH"/>
            <a:t>Textgenerierung</a:t>
          </a:r>
        </a:p>
      </dgm:t>
    </dgm:pt>
    <dgm:pt modelId="{F31D6122-5B7C-4652-A292-AD2A29B48D1F}" type="parTrans" cxnId="{EE097E2D-578E-441A-B87D-ADD8DAFB95E3}">
      <dgm:prSet/>
      <dgm:spPr/>
      <dgm:t>
        <a:bodyPr/>
        <a:lstStyle/>
        <a:p>
          <a:endParaRPr lang="de-CH"/>
        </a:p>
      </dgm:t>
    </dgm:pt>
    <dgm:pt modelId="{D0AEB19A-F2DC-4780-B1AD-7F189E7DAD21}" type="sibTrans" cxnId="{EE097E2D-578E-441A-B87D-ADD8DAFB95E3}">
      <dgm:prSet/>
      <dgm:spPr/>
      <dgm:t>
        <a:bodyPr/>
        <a:lstStyle/>
        <a:p>
          <a:endParaRPr lang="de-CH"/>
        </a:p>
      </dgm:t>
    </dgm:pt>
    <dgm:pt modelId="{844B94E7-CD8D-4C5B-BCCC-2641EAFC0C83}">
      <dgm:prSet phldrT="[Text]"/>
      <dgm:spPr/>
      <dgm:t>
        <a:bodyPr/>
        <a:lstStyle/>
        <a:p>
          <a:r>
            <a:rPr lang="de-CH"/>
            <a:t>Fragebeantwortung</a:t>
          </a:r>
        </a:p>
      </dgm:t>
    </dgm:pt>
    <dgm:pt modelId="{4435EC6A-440D-45E9-AFC1-F00EF92A7A88}" type="parTrans" cxnId="{737CB774-44E1-4258-AD7C-D930F6E7BE79}">
      <dgm:prSet/>
      <dgm:spPr/>
      <dgm:t>
        <a:bodyPr/>
        <a:lstStyle/>
        <a:p>
          <a:endParaRPr lang="de-CH"/>
        </a:p>
      </dgm:t>
    </dgm:pt>
    <dgm:pt modelId="{04F870C9-8F5D-4BD9-A0D0-8ABB48CC4EF0}" type="sibTrans" cxnId="{737CB774-44E1-4258-AD7C-D930F6E7BE79}">
      <dgm:prSet/>
      <dgm:spPr/>
      <dgm:t>
        <a:bodyPr/>
        <a:lstStyle/>
        <a:p>
          <a:endParaRPr lang="de-CH"/>
        </a:p>
      </dgm:t>
    </dgm:pt>
    <dgm:pt modelId="{92AF3012-258C-47C2-815E-30E470C06C44}">
      <dgm:prSet phldrT="[Text]"/>
      <dgm:spPr/>
      <dgm:t>
        <a:bodyPr/>
        <a:lstStyle/>
        <a:p>
          <a:r>
            <a:rPr lang="de-CH"/>
            <a:t>Übersetzung</a:t>
          </a:r>
        </a:p>
      </dgm:t>
    </dgm:pt>
    <dgm:pt modelId="{6B7728A5-60CD-4E89-AB6C-7D17E5FC581E}" type="parTrans" cxnId="{77BFF40E-33A4-4B5F-A457-BFE7FED2AF58}">
      <dgm:prSet/>
      <dgm:spPr/>
      <dgm:t>
        <a:bodyPr/>
        <a:lstStyle/>
        <a:p>
          <a:endParaRPr lang="de-CH"/>
        </a:p>
      </dgm:t>
    </dgm:pt>
    <dgm:pt modelId="{C045FFF9-4BC2-4CBB-81C7-512E85725E73}" type="sibTrans" cxnId="{77BFF40E-33A4-4B5F-A457-BFE7FED2AF58}">
      <dgm:prSet/>
      <dgm:spPr/>
      <dgm:t>
        <a:bodyPr/>
        <a:lstStyle/>
        <a:p>
          <a:endParaRPr lang="de-CH"/>
        </a:p>
      </dgm:t>
    </dgm:pt>
    <dgm:pt modelId="{B9AA635E-4689-45BB-B586-BAE85B5BB3D8}">
      <dgm:prSet phldrT="[Text]"/>
      <dgm:spPr/>
      <dgm:t>
        <a:bodyPr/>
        <a:lstStyle/>
        <a:p>
          <a:r>
            <a:rPr lang="de-CH"/>
            <a:t>Textklassifizierung</a:t>
          </a:r>
        </a:p>
      </dgm:t>
    </dgm:pt>
    <dgm:pt modelId="{69F6681D-9BB8-4B1F-81CE-F0D493C56FAB}" type="parTrans" cxnId="{5C1E14F8-485A-4320-BA32-FFDA19B05E05}">
      <dgm:prSet/>
      <dgm:spPr/>
      <dgm:t>
        <a:bodyPr/>
        <a:lstStyle/>
        <a:p>
          <a:endParaRPr lang="de-CH"/>
        </a:p>
      </dgm:t>
    </dgm:pt>
    <dgm:pt modelId="{7337591E-8CB9-409C-AC1A-26BAB3F7A2BD}" type="sibTrans" cxnId="{5C1E14F8-485A-4320-BA32-FFDA19B05E05}">
      <dgm:prSet/>
      <dgm:spPr/>
      <dgm:t>
        <a:bodyPr/>
        <a:lstStyle/>
        <a:p>
          <a:endParaRPr lang="de-CH"/>
        </a:p>
      </dgm:t>
    </dgm:pt>
    <dgm:pt modelId="{91C033FE-4D33-4F27-BED3-9BC33D1659D1}">
      <dgm:prSet phldrT="[Text]"/>
      <dgm:spPr/>
      <dgm:t>
        <a:bodyPr/>
        <a:lstStyle/>
        <a:p>
          <a:r>
            <a:rPr lang="de-CH"/>
            <a:t>Tokenisierung &amp; Normalisierung des Trainingssets</a:t>
          </a:r>
        </a:p>
      </dgm:t>
    </dgm:pt>
    <dgm:pt modelId="{CED80A3F-E5CF-414F-BDEF-49877DE12144}" type="parTrans" cxnId="{F527AC9E-868C-43DF-87EB-BA567DF35E8F}">
      <dgm:prSet/>
      <dgm:spPr/>
      <dgm:t>
        <a:bodyPr/>
        <a:lstStyle/>
        <a:p>
          <a:endParaRPr lang="de-CH"/>
        </a:p>
      </dgm:t>
    </dgm:pt>
    <dgm:pt modelId="{65BAB57D-ED8F-4BE4-9F90-C343D20D93B9}" type="sibTrans" cxnId="{F527AC9E-868C-43DF-87EB-BA567DF35E8F}">
      <dgm:prSet/>
      <dgm:spPr/>
      <dgm:t>
        <a:bodyPr/>
        <a:lstStyle/>
        <a:p>
          <a:endParaRPr lang="de-CH"/>
        </a:p>
      </dgm:t>
    </dgm:pt>
    <dgm:pt modelId="{81D3E2F3-77D2-4CBC-97CC-62CACB127A60}">
      <dgm:prSet phldrT="[Text]"/>
      <dgm:spPr/>
      <dgm:t>
        <a:bodyPr/>
        <a:lstStyle/>
        <a:p>
          <a:r>
            <a:rPr lang="de-CH"/>
            <a:t>Numerische Darstellung der Tokens</a:t>
          </a:r>
        </a:p>
      </dgm:t>
    </dgm:pt>
    <dgm:pt modelId="{915F3052-E32C-401F-9A5E-CC1F05AC3DDD}" type="parTrans" cxnId="{0BC09F21-E305-4FFA-ADF0-0697257A09E3}">
      <dgm:prSet/>
      <dgm:spPr/>
      <dgm:t>
        <a:bodyPr/>
        <a:lstStyle/>
        <a:p>
          <a:endParaRPr lang="de-CH"/>
        </a:p>
      </dgm:t>
    </dgm:pt>
    <dgm:pt modelId="{BEFBDAD9-0515-4312-8E4E-A0D38662496F}" type="sibTrans" cxnId="{0BC09F21-E305-4FFA-ADF0-0697257A09E3}">
      <dgm:prSet/>
      <dgm:spPr/>
      <dgm:t>
        <a:bodyPr/>
        <a:lstStyle/>
        <a:p>
          <a:endParaRPr lang="de-CH"/>
        </a:p>
      </dgm:t>
    </dgm:pt>
    <dgm:pt modelId="{E468495E-9556-432F-8AE5-C96BC270D8C5}">
      <dgm:prSet phldrT="[Text]"/>
      <dgm:spPr/>
      <dgm:t>
        <a:bodyPr/>
        <a:lstStyle/>
        <a:p>
          <a:r>
            <a:rPr lang="de-CH"/>
            <a:t>Self-Attention-Mechanismus</a:t>
          </a:r>
        </a:p>
      </dgm:t>
    </dgm:pt>
    <dgm:pt modelId="{43A56B91-1A1C-4721-818D-1179F514DCEB}" type="parTrans" cxnId="{D4528B02-DCAA-4D97-8E71-50C8DD750F0A}">
      <dgm:prSet/>
      <dgm:spPr/>
      <dgm:t>
        <a:bodyPr/>
        <a:lstStyle/>
        <a:p>
          <a:endParaRPr lang="de-CH"/>
        </a:p>
      </dgm:t>
    </dgm:pt>
    <dgm:pt modelId="{ACD5EE97-CAB4-4E36-B4BB-9FAFD60D6C6E}" type="sibTrans" cxnId="{D4528B02-DCAA-4D97-8E71-50C8DD750F0A}">
      <dgm:prSet/>
      <dgm:spPr/>
      <dgm:t>
        <a:bodyPr/>
        <a:lstStyle/>
        <a:p>
          <a:endParaRPr lang="de-CH"/>
        </a:p>
      </dgm:t>
    </dgm:pt>
    <dgm:pt modelId="{58672C2D-154D-4670-BB80-DB93A91BA848}">
      <dgm:prSet phldrT="[Text]"/>
      <dgm:spPr/>
      <dgm:t>
        <a:bodyPr/>
        <a:lstStyle/>
        <a:p>
          <a:r>
            <a:rPr lang="de-CH"/>
            <a:t>Verwendung einer Verlustfunktion</a:t>
          </a:r>
        </a:p>
      </dgm:t>
    </dgm:pt>
    <dgm:pt modelId="{24250502-EB2D-4831-BC76-9440CED7D57A}" type="parTrans" cxnId="{EC5875E9-C430-40CE-83F1-31BBDC10588C}">
      <dgm:prSet/>
      <dgm:spPr/>
      <dgm:t>
        <a:bodyPr/>
        <a:lstStyle/>
        <a:p>
          <a:endParaRPr lang="de-CH"/>
        </a:p>
      </dgm:t>
    </dgm:pt>
    <dgm:pt modelId="{1F645A59-8887-4EE1-B1E0-D47EC84FF292}" type="sibTrans" cxnId="{EC5875E9-C430-40CE-83F1-31BBDC10588C}">
      <dgm:prSet/>
      <dgm:spPr/>
      <dgm:t>
        <a:bodyPr/>
        <a:lstStyle/>
        <a:p>
          <a:endParaRPr lang="de-CH"/>
        </a:p>
      </dgm:t>
    </dgm:pt>
    <dgm:pt modelId="{CDA2A027-3725-4C58-920E-D2001979C17C}">
      <dgm:prSet phldrT="[Text]"/>
      <dgm:spPr/>
      <dgm:t>
        <a:bodyPr/>
        <a:lstStyle/>
        <a:p>
          <a:r>
            <a:rPr lang="de-CH"/>
            <a:t>Wiederholung bis gewünschtes Genauigkeitsniveau erreicht ist</a:t>
          </a:r>
        </a:p>
      </dgm:t>
    </dgm:pt>
    <dgm:pt modelId="{F2067AFE-4FA5-4F61-A956-DF85BA5066AA}" type="parTrans" cxnId="{5DF09624-6F1E-40D8-BA35-FA6197483E2F}">
      <dgm:prSet/>
      <dgm:spPr/>
      <dgm:t>
        <a:bodyPr/>
        <a:lstStyle/>
        <a:p>
          <a:endParaRPr lang="de-CH"/>
        </a:p>
      </dgm:t>
    </dgm:pt>
    <dgm:pt modelId="{4F2045DE-854D-466B-B999-D2F370E8C067}" type="sibTrans" cxnId="{5DF09624-6F1E-40D8-BA35-FA6197483E2F}">
      <dgm:prSet/>
      <dgm:spPr/>
      <dgm:t>
        <a:bodyPr/>
        <a:lstStyle/>
        <a:p>
          <a:endParaRPr lang="de-CH"/>
        </a:p>
      </dgm:t>
    </dgm:pt>
    <dgm:pt modelId="{F43D4EDA-9884-44BD-A817-7E54B5986B59}">
      <dgm:prSet phldrT="[Text]"/>
      <dgm:spPr/>
      <dgm:t>
        <a:bodyPr/>
        <a:lstStyle/>
        <a:p>
          <a:r>
            <a:rPr lang="de-CH"/>
            <a:t>Beziehung von Tokens werden durch Aufmerksamkeitswerte berechnet, um Muster zu generieren, die erlernt wurden für</a:t>
          </a:r>
        </a:p>
      </dgm:t>
    </dgm:pt>
    <dgm:pt modelId="{5FD30E68-D819-470F-9651-586F59151250}" type="parTrans" cxnId="{CBD37E3C-1E30-47C2-B1A9-69119AB9D399}">
      <dgm:prSet/>
      <dgm:spPr/>
      <dgm:t>
        <a:bodyPr/>
        <a:lstStyle/>
        <a:p>
          <a:endParaRPr lang="de-CH"/>
        </a:p>
      </dgm:t>
    </dgm:pt>
    <dgm:pt modelId="{3E266048-CB25-4F28-B8BA-473C6E1BAA62}" type="sibTrans" cxnId="{CBD37E3C-1E30-47C2-B1A9-69119AB9D399}">
      <dgm:prSet/>
      <dgm:spPr/>
      <dgm:t>
        <a:bodyPr/>
        <a:lstStyle/>
        <a:p>
          <a:endParaRPr lang="de-CH"/>
        </a:p>
      </dgm:t>
    </dgm:pt>
    <dgm:pt modelId="{0C7B8A2A-7CC5-4A21-896C-16F1247B53F5}" type="pres">
      <dgm:prSet presAssocID="{98BDB193-CBD5-4513-84ED-D9D076E3B9D7}" presName="Name0" presStyleCnt="0">
        <dgm:presLayoutVars>
          <dgm:chMax val="5"/>
          <dgm:chPref val="5"/>
          <dgm:dir/>
          <dgm:animLvl val="lvl"/>
        </dgm:presLayoutVars>
      </dgm:prSet>
      <dgm:spPr/>
    </dgm:pt>
    <dgm:pt modelId="{9DEBEE8B-5AE5-405A-B593-DB592B4DCE27}" type="pres">
      <dgm:prSet presAssocID="{1E7919DA-F119-45D3-B347-18CAECE6D2D0}" presName="parentText1" presStyleLbl="node1" presStyleIdx="0" presStyleCnt="3">
        <dgm:presLayoutVars>
          <dgm:chMax/>
          <dgm:chPref val="3"/>
          <dgm:bulletEnabled val="1"/>
        </dgm:presLayoutVars>
      </dgm:prSet>
      <dgm:spPr/>
    </dgm:pt>
    <dgm:pt modelId="{D40D7332-5DED-4CA8-9B98-720A7CE2F548}" type="pres">
      <dgm:prSet presAssocID="{1E7919DA-F119-45D3-B347-18CAECE6D2D0}" presName="childText1" presStyleLbl="solidAlignAcc1" presStyleIdx="0" presStyleCnt="3">
        <dgm:presLayoutVars>
          <dgm:chMax val="0"/>
          <dgm:chPref val="0"/>
          <dgm:bulletEnabled val="1"/>
        </dgm:presLayoutVars>
      </dgm:prSet>
      <dgm:spPr/>
    </dgm:pt>
    <dgm:pt modelId="{71A73BB3-1B03-40D8-BFDA-04635192394D}" type="pres">
      <dgm:prSet presAssocID="{E19ABBB2-1788-4196-95C5-DAA2ED74BD19}" presName="parentText2" presStyleLbl="node1" presStyleIdx="1" presStyleCnt="3">
        <dgm:presLayoutVars>
          <dgm:chMax/>
          <dgm:chPref val="3"/>
          <dgm:bulletEnabled val="1"/>
        </dgm:presLayoutVars>
      </dgm:prSet>
      <dgm:spPr/>
    </dgm:pt>
    <dgm:pt modelId="{76363C0E-9F4B-4A39-9AC6-BED9FBFDF4E8}" type="pres">
      <dgm:prSet presAssocID="{E19ABBB2-1788-4196-95C5-DAA2ED74BD19}" presName="childText2" presStyleLbl="solidAlignAcc1" presStyleIdx="1" presStyleCnt="3">
        <dgm:presLayoutVars>
          <dgm:chMax val="0"/>
          <dgm:chPref val="0"/>
          <dgm:bulletEnabled val="1"/>
        </dgm:presLayoutVars>
      </dgm:prSet>
      <dgm:spPr/>
    </dgm:pt>
    <dgm:pt modelId="{F25E29AC-DD02-4C1B-B8F3-6048129CBC56}" type="pres">
      <dgm:prSet presAssocID="{B2EFE005-0AA2-4920-BC75-27D33C27BCF7}" presName="parentText3" presStyleLbl="node1" presStyleIdx="2" presStyleCnt="3">
        <dgm:presLayoutVars>
          <dgm:chMax/>
          <dgm:chPref val="3"/>
          <dgm:bulletEnabled val="1"/>
        </dgm:presLayoutVars>
      </dgm:prSet>
      <dgm:spPr/>
    </dgm:pt>
    <dgm:pt modelId="{66E6A988-B4DD-4344-8D57-142D8DA7A5CD}" type="pres">
      <dgm:prSet presAssocID="{B2EFE005-0AA2-4920-BC75-27D33C27BCF7}" presName="childText3" presStyleLbl="solidAlignAcc1" presStyleIdx="2" presStyleCnt="3">
        <dgm:presLayoutVars>
          <dgm:chMax val="0"/>
          <dgm:chPref val="0"/>
          <dgm:bulletEnabled val="1"/>
        </dgm:presLayoutVars>
      </dgm:prSet>
      <dgm:spPr/>
    </dgm:pt>
  </dgm:ptLst>
  <dgm:cxnLst>
    <dgm:cxn modelId="{D4528B02-DCAA-4D97-8E71-50C8DD750F0A}" srcId="{E19ABBB2-1788-4196-95C5-DAA2ED74BD19}" destId="{E468495E-9556-432F-8AE5-C96BC270D8C5}" srcOrd="0" destOrd="0" parTransId="{43A56B91-1A1C-4721-818D-1179F514DCEB}" sibTransId="{ACD5EE97-CAB4-4E36-B4BB-9FAFD60D6C6E}"/>
    <dgm:cxn modelId="{77BFF40E-33A4-4B5F-A457-BFE7FED2AF58}" srcId="{F43D4EDA-9884-44BD-A817-7E54B5986B59}" destId="{92AF3012-258C-47C2-815E-30E470C06C44}" srcOrd="2" destOrd="0" parTransId="{6B7728A5-60CD-4E89-AB6C-7D17E5FC581E}" sibTransId="{C045FFF9-4BC2-4CBB-81C7-512E85725E73}"/>
    <dgm:cxn modelId="{434D7813-C29E-4C4A-A7A3-C81FF24F740C}" srcId="{98BDB193-CBD5-4513-84ED-D9D076E3B9D7}" destId="{B2EFE005-0AA2-4920-BC75-27D33C27BCF7}" srcOrd="2" destOrd="0" parTransId="{2F5BE19C-0AC4-46E0-B493-93D800275B9F}" sibTransId="{4EE22D71-1178-4A87-BD50-031E7324D869}"/>
    <dgm:cxn modelId="{0BC09F21-E305-4FFA-ADF0-0697257A09E3}" srcId="{1E7919DA-F119-45D3-B347-18CAECE6D2D0}" destId="{81D3E2F3-77D2-4CBC-97CC-62CACB127A60}" srcOrd="1" destOrd="0" parTransId="{915F3052-E32C-401F-9A5E-CC1F05AC3DDD}" sibTransId="{BEFBDAD9-0515-4312-8E4E-A0D38662496F}"/>
    <dgm:cxn modelId="{5DF09624-6F1E-40D8-BA35-FA6197483E2F}" srcId="{E19ABBB2-1788-4196-95C5-DAA2ED74BD19}" destId="{CDA2A027-3725-4C58-920E-D2001979C17C}" srcOrd="3" destOrd="0" parTransId="{F2067AFE-4FA5-4F61-A956-DF85BA5066AA}" sibTransId="{4F2045DE-854D-466B-B999-D2F370E8C067}"/>
    <dgm:cxn modelId="{5C8EE12A-E83F-41B4-848F-A76CE1BA0BD2}" type="presOf" srcId="{CDA2A027-3725-4C58-920E-D2001979C17C}" destId="{76363C0E-9F4B-4A39-9AC6-BED9FBFDF4E8}" srcOrd="0" destOrd="3" presId="urn:microsoft.com/office/officeart/2009/3/layout/IncreasingArrowsProcess"/>
    <dgm:cxn modelId="{28008B2C-39D4-4343-AA46-AF8A8CAD2D42}" type="presOf" srcId="{637AC501-6D43-4BB9-8225-BE442740DC0E}" destId="{66E6A988-B4DD-4344-8D57-142D8DA7A5CD}" srcOrd="0" destOrd="1" presId="urn:microsoft.com/office/officeart/2009/3/layout/IncreasingArrowsProcess"/>
    <dgm:cxn modelId="{EE097E2D-578E-441A-B87D-ADD8DAFB95E3}" srcId="{F43D4EDA-9884-44BD-A817-7E54B5986B59}" destId="{637AC501-6D43-4BB9-8225-BE442740DC0E}" srcOrd="0" destOrd="0" parTransId="{F31D6122-5B7C-4652-A292-AD2A29B48D1F}" sibTransId="{D0AEB19A-F2DC-4780-B1AD-7F189E7DAD21}"/>
    <dgm:cxn modelId="{CBD37E3C-1E30-47C2-B1A9-69119AB9D399}" srcId="{B2EFE005-0AA2-4920-BC75-27D33C27BCF7}" destId="{F43D4EDA-9884-44BD-A817-7E54B5986B59}" srcOrd="0" destOrd="0" parTransId="{5FD30E68-D819-470F-9651-586F59151250}" sibTransId="{3E266048-CB25-4F28-B8BA-473C6E1BAA62}"/>
    <dgm:cxn modelId="{ACF8A143-A7E9-4CA3-8E91-9270F84F23F8}" type="presOf" srcId="{1E7919DA-F119-45D3-B347-18CAECE6D2D0}" destId="{9DEBEE8B-5AE5-405A-B593-DB592B4DCE27}" srcOrd="0" destOrd="0" presId="urn:microsoft.com/office/officeart/2009/3/layout/IncreasingArrowsProcess"/>
    <dgm:cxn modelId="{90D9D669-F3F8-4DB6-9CF2-7A332B1F8BF0}" type="presOf" srcId="{1E35ACD8-CEBF-42FA-AD55-68799A2D488A}" destId="{76363C0E-9F4B-4A39-9AC6-BED9FBFDF4E8}" srcOrd="0" destOrd="2" presId="urn:microsoft.com/office/officeart/2009/3/layout/IncreasingArrowsProcess"/>
    <dgm:cxn modelId="{D1C07C6A-9D45-4399-B560-A6B1450576EB}" type="presOf" srcId="{CD8B8141-75E9-4107-91FF-F7073D2C890B}" destId="{D40D7332-5DED-4CA8-9B98-720A7CE2F548}" srcOrd="0" destOrd="2" presId="urn:microsoft.com/office/officeart/2009/3/layout/IncreasingArrowsProcess"/>
    <dgm:cxn modelId="{737CB774-44E1-4258-AD7C-D930F6E7BE79}" srcId="{F43D4EDA-9884-44BD-A817-7E54B5986B59}" destId="{844B94E7-CD8D-4C5B-BCCC-2641EAFC0C83}" srcOrd="1" destOrd="0" parTransId="{4435EC6A-440D-45E9-AFC1-F00EF92A7A88}" sibTransId="{04F870C9-8F5D-4BD9-A0D0-8ABB48CC4EF0}"/>
    <dgm:cxn modelId="{B0694577-7877-4090-96FA-CC3BC17FF5DC}" type="presOf" srcId="{844B94E7-CD8D-4C5B-BCCC-2641EAFC0C83}" destId="{66E6A988-B4DD-4344-8D57-142D8DA7A5CD}" srcOrd="0" destOrd="2" presId="urn:microsoft.com/office/officeart/2009/3/layout/IncreasingArrowsProcess"/>
    <dgm:cxn modelId="{8F612B7D-7578-4887-B78F-2FE8C549AFB3}" type="presOf" srcId="{81D3E2F3-77D2-4CBC-97CC-62CACB127A60}" destId="{D40D7332-5DED-4CA8-9B98-720A7CE2F548}" srcOrd="0" destOrd="1" presId="urn:microsoft.com/office/officeart/2009/3/layout/IncreasingArrowsProcess"/>
    <dgm:cxn modelId="{55855F81-AB65-44E0-9B8A-243EFB21F6CE}" type="presOf" srcId="{B9AA635E-4689-45BB-B586-BAE85B5BB3D8}" destId="{66E6A988-B4DD-4344-8D57-142D8DA7A5CD}" srcOrd="0" destOrd="4" presId="urn:microsoft.com/office/officeart/2009/3/layout/IncreasingArrowsProcess"/>
    <dgm:cxn modelId="{0E2AFB98-5A3E-48C9-A5A9-2CCD11950836}" type="presOf" srcId="{58672C2D-154D-4670-BB80-DB93A91BA848}" destId="{76363C0E-9F4B-4A39-9AC6-BED9FBFDF4E8}" srcOrd="0" destOrd="1" presId="urn:microsoft.com/office/officeart/2009/3/layout/IncreasingArrowsProcess"/>
    <dgm:cxn modelId="{6AAF2299-6F9E-4B45-9CB3-590693F5A96E}" type="presOf" srcId="{E19ABBB2-1788-4196-95C5-DAA2ED74BD19}" destId="{71A73BB3-1B03-40D8-BFDA-04635192394D}" srcOrd="0" destOrd="0" presId="urn:microsoft.com/office/officeart/2009/3/layout/IncreasingArrowsProcess"/>
    <dgm:cxn modelId="{F527AC9E-868C-43DF-87EB-BA567DF35E8F}" srcId="{1E7919DA-F119-45D3-B347-18CAECE6D2D0}" destId="{91C033FE-4D33-4F27-BED3-9BC33D1659D1}" srcOrd="0" destOrd="0" parTransId="{CED80A3F-E5CF-414F-BDEF-49877DE12144}" sibTransId="{65BAB57D-ED8F-4BE4-9F90-C343D20D93B9}"/>
    <dgm:cxn modelId="{EF7FEB9E-DB7E-40E2-8647-AEB5B00CD7A1}" srcId="{98BDB193-CBD5-4513-84ED-D9D076E3B9D7}" destId="{E19ABBB2-1788-4196-95C5-DAA2ED74BD19}" srcOrd="1" destOrd="0" parTransId="{5F8B3A3A-24BF-4CCB-AA44-4EAD8DF95F5A}" sibTransId="{1909FFD2-05A6-4CC2-96B7-9C23D4B3A46F}"/>
    <dgm:cxn modelId="{684A5EA9-B3BD-43CD-B121-072C80E9704C}" srcId="{1E7919DA-F119-45D3-B347-18CAECE6D2D0}" destId="{CD8B8141-75E9-4107-91FF-F7073D2C890B}" srcOrd="2" destOrd="0" parTransId="{2C9B8786-964E-4B1F-B221-FAD8960DB418}" sibTransId="{051B6AE4-1E0A-4576-8880-E137589DE8BD}"/>
    <dgm:cxn modelId="{FAE33EAF-0B0E-411E-9225-706D4FBBB24F}" type="presOf" srcId="{E468495E-9556-432F-8AE5-C96BC270D8C5}" destId="{76363C0E-9F4B-4A39-9AC6-BED9FBFDF4E8}" srcOrd="0" destOrd="0" presId="urn:microsoft.com/office/officeart/2009/3/layout/IncreasingArrowsProcess"/>
    <dgm:cxn modelId="{74068DB2-B325-4140-9787-4386699DF13B}" srcId="{98BDB193-CBD5-4513-84ED-D9D076E3B9D7}" destId="{1E7919DA-F119-45D3-B347-18CAECE6D2D0}" srcOrd="0" destOrd="0" parTransId="{FA40D8B6-0965-4BAD-A44C-DFFB987F966F}" sibTransId="{929CF5B0-D3F9-4C3A-8BEF-9AB77421FA8B}"/>
    <dgm:cxn modelId="{30813FB3-74C0-4D62-B4B7-7DF732B11F27}" type="presOf" srcId="{98BDB193-CBD5-4513-84ED-D9D076E3B9D7}" destId="{0C7B8A2A-7CC5-4A21-896C-16F1247B53F5}" srcOrd="0" destOrd="0" presId="urn:microsoft.com/office/officeart/2009/3/layout/IncreasingArrowsProcess"/>
    <dgm:cxn modelId="{1F2A20B4-F4B4-4C3E-80E5-D965D8416FB7}" type="presOf" srcId="{F43D4EDA-9884-44BD-A817-7E54B5986B59}" destId="{66E6A988-B4DD-4344-8D57-142D8DA7A5CD}" srcOrd="0" destOrd="0" presId="urn:microsoft.com/office/officeart/2009/3/layout/IncreasingArrowsProcess"/>
    <dgm:cxn modelId="{C8B4E2CC-69B6-4530-8A05-31CBDB9B3F1E}" type="presOf" srcId="{91C033FE-4D33-4F27-BED3-9BC33D1659D1}" destId="{D40D7332-5DED-4CA8-9B98-720A7CE2F548}" srcOrd="0" destOrd="0" presId="urn:microsoft.com/office/officeart/2009/3/layout/IncreasingArrowsProcess"/>
    <dgm:cxn modelId="{E3E1AADD-A560-4F94-9335-FC572A84B638}" type="presOf" srcId="{B2EFE005-0AA2-4920-BC75-27D33C27BCF7}" destId="{F25E29AC-DD02-4C1B-B8F3-6048129CBC56}" srcOrd="0" destOrd="0" presId="urn:microsoft.com/office/officeart/2009/3/layout/IncreasingArrowsProcess"/>
    <dgm:cxn modelId="{A123DAE8-2C88-4390-A002-E5DB4CEFBC31}" srcId="{E19ABBB2-1788-4196-95C5-DAA2ED74BD19}" destId="{1E35ACD8-CEBF-42FA-AD55-68799A2D488A}" srcOrd="2" destOrd="0" parTransId="{F7D8A9B5-9996-457D-A5CE-B1E120549EEC}" sibTransId="{BC4BD881-517D-44C5-9B6C-93C7C65E1B3B}"/>
    <dgm:cxn modelId="{EC5875E9-C430-40CE-83F1-31BBDC10588C}" srcId="{E19ABBB2-1788-4196-95C5-DAA2ED74BD19}" destId="{58672C2D-154D-4670-BB80-DB93A91BA848}" srcOrd="1" destOrd="0" parTransId="{24250502-EB2D-4831-BC76-9440CED7D57A}" sibTransId="{1F645A59-8887-4EE1-B1E0-D47EC84FF292}"/>
    <dgm:cxn modelId="{46B572F1-BB33-4F7B-A499-1D09DCCE8A20}" type="presOf" srcId="{92AF3012-258C-47C2-815E-30E470C06C44}" destId="{66E6A988-B4DD-4344-8D57-142D8DA7A5CD}" srcOrd="0" destOrd="3" presId="urn:microsoft.com/office/officeart/2009/3/layout/IncreasingArrowsProcess"/>
    <dgm:cxn modelId="{5C1E14F8-485A-4320-BA32-FFDA19B05E05}" srcId="{F43D4EDA-9884-44BD-A817-7E54B5986B59}" destId="{B9AA635E-4689-45BB-B586-BAE85B5BB3D8}" srcOrd="3" destOrd="0" parTransId="{69F6681D-9BB8-4B1F-81CE-F0D493C56FAB}" sibTransId="{7337591E-8CB9-409C-AC1A-26BAB3F7A2BD}"/>
    <dgm:cxn modelId="{6380B7C6-BCAE-43C1-8E0B-09F8C033C0BA}" type="presParOf" srcId="{0C7B8A2A-7CC5-4A21-896C-16F1247B53F5}" destId="{9DEBEE8B-5AE5-405A-B593-DB592B4DCE27}" srcOrd="0" destOrd="0" presId="urn:microsoft.com/office/officeart/2009/3/layout/IncreasingArrowsProcess"/>
    <dgm:cxn modelId="{E2262E13-3169-493D-A799-68B5D35F74FB}" type="presParOf" srcId="{0C7B8A2A-7CC5-4A21-896C-16F1247B53F5}" destId="{D40D7332-5DED-4CA8-9B98-720A7CE2F548}" srcOrd="1" destOrd="0" presId="urn:microsoft.com/office/officeart/2009/3/layout/IncreasingArrowsProcess"/>
    <dgm:cxn modelId="{DF37C7B1-3C5A-4EEF-96BB-8AEB029B4996}" type="presParOf" srcId="{0C7B8A2A-7CC5-4A21-896C-16F1247B53F5}" destId="{71A73BB3-1B03-40D8-BFDA-04635192394D}" srcOrd="2" destOrd="0" presId="urn:microsoft.com/office/officeart/2009/3/layout/IncreasingArrowsProcess"/>
    <dgm:cxn modelId="{063521C7-5342-470A-9597-ED56A690FB40}" type="presParOf" srcId="{0C7B8A2A-7CC5-4A21-896C-16F1247B53F5}" destId="{76363C0E-9F4B-4A39-9AC6-BED9FBFDF4E8}" srcOrd="3" destOrd="0" presId="urn:microsoft.com/office/officeart/2009/3/layout/IncreasingArrowsProcess"/>
    <dgm:cxn modelId="{FBDD8629-602C-4290-A221-268107D8556A}" type="presParOf" srcId="{0C7B8A2A-7CC5-4A21-896C-16F1247B53F5}" destId="{F25E29AC-DD02-4C1B-B8F3-6048129CBC56}" srcOrd="4" destOrd="0" presId="urn:microsoft.com/office/officeart/2009/3/layout/IncreasingArrowsProcess"/>
    <dgm:cxn modelId="{D0E7497A-9609-434B-B8A3-4A4AA6C51C21}" type="presParOf" srcId="{0C7B8A2A-7CC5-4A21-896C-16F1247B53F5}" destId="{66E6A988-B4DD-4344-8D57-142D8DA7A5C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8EA167-C4D6-48F4-8050-5E823090AB9B}"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de-CH"/>
        </a:p>
      </dgm:t>
    </dgm:pt>
    <dgm:pt modelId="{C8846EAB-9CC6-4073-BDAF-59C9D5B0A739}">
      <dgm:prSet phldrT="[Text]"/>
      <dgm:spPr/>
      <dgm:t>
        <a:bodyPr/>
        <a:lstStyle/>
        <a:p>
          <a:r>
            <a:rPr lang="de-CH"/>
            <a:t>Chancen</a:t>
          </a:r>
        </a:p>
      </dgm:t>
    </dgm:pt>
    <dgm:pt modelId="{9CF281C2-14F2-449E-8717-FD1871DD5A97}" type="parTrans" cxnId="{7545A87C-71AC-4EEC-9658-8CB44962971F}">
      <dgm:prSet/>
      <dgm:spPr/>
      <dgm:t>
        <a:bodyPr/>
        <a:lstStyle/>
        <a:p>
          <a:endParaRPr lang="de-CH"/>
        </a:p>
      </dgm:t>
    </dgm:pt>
    <dgm:pt modelId="{05ECEB3F-2000-4AA8-B687-338EA0FDDEFA}" type="sibTrans" cxnId="{7545A87C-71AC-4EEC-9658-8CB44962971F}">
      <dgm:prSet/>
      <dgm:spPr/>
      <dgm:t>
        <a:bodyPr/>
        <a:lstStyle/>
        <a:p>
          <a:endParaRPr lang="de-CH"/>
        </a:p>
      </dgm:t>
    </dgm:pt>
    <dgm:pt modelId="{3ECFCD47-FBBE-4A62-80AB-FE571F6F24AF}">
      <dgm:prSet phldrT="[Text]"/>
      <dgm:spPr/>
      <dgm:t>
        <a:bodyPr/>
        <a:lstStyle/>
        <a:p>
          <a:r>
            <a:rPr lang="de-CH"/>
            <a:t>Begrenzte Kreativität, die nicht mit menschlicher Kreativität verglichen werden kann</a:t>
          </a:r>
        </a:p>
      </dgm:t>
    </dgm:pt>
    <dgm:pt modelId="{A98075AF-C996-4C16-A72C-1FDD8E356D5F}" type="parTrans" cxnId="{0F2E002F-0000-41DF-B9F5-2343F72A41EE}">
      <dgm:prSet/>
      <dgm:spPr/>
      <dgm:t>
        <a:bodyPr/>
        <a:lstStyle/>
        <a:p>
          <a:endParaRPr lang="de-CH"/>
        </a:p>
      </dgm:t>
    </dgm:pt>
    <dgm:pt modelId="{0EB96242-3654-4502-9308-9BA3CADA50AC}" type="sibTrans" cxnId="{0F2E002F-0000-41DF-B9F5-2343F72A41EE}">
      <dgm:prSet/>
      <dgm:spPr/>
      <dgm:t>
        <a:bodyPr/>
        <a:lstStyle/>
        <a:p>
          <a:endParaRPr lang="de-CH"/>
        </a:p>
      </dgm:t>
    </dgm:pt>
    <dgm:pt modelId="{38866C09-46FA-42D9-8A3D-895823458A4F}">
      <dgm:prSet phldrT="[Text]"/>
      <dgm:spPr/>
      <dgm:t>
        <a:bodyPr/>
        <a:lstStyle/>
        <a:p>
          <a:r>
            <a:rPr lang="de-CH"/>
            <a:t>Fehlendes </a:t>
          </a:r>
          <a:r>
            <a:rPr lang="LID4096"/>
            <a:t>V</a:t>
          </a:r>
          <a:r>
            <a:rPr lang="de-CH" err="1"/>
            <a:t>erständnis</a:t>
          </a:r>
          <a:r>
            <a:rPr lang="de-CH"/>
            <a:t> für den Kontext, welcher der menschliche Schreiber hat</a:t>
          </a:r>
        </a:p>
      </dgm:t>
    </dgm:pt>
    <dgm:pt modelId="{269C86BD-6063-4D39-B4A1-69E2EAE06F19}" type="parTrans" cxnId="{A8C7BA55-4C7F-4E98-8A57-F0045E24F9A5}">
      <dgm:prSet/>
      <dgm:spPr/>
      <dgm:t>
        <a:bodyPr/>
        <a:lstStyle/>
        <a:p>
          <a:endParaRPr lang="de-CH"/>
        </a:p>
      </dgm:t>
    </dgm:pt>
    <dgm:pt modelId="{10E0C48B-3DA7-4715-9558-50D59D7E6F0E}" type="sibTrans" cxnId="{A8C7BA55-4C7F-4E98-8A57-F0045E24F9A5}">
      <dgm:prSet/>
      <dgm:spPr/>
      <dgm:t>
        <a:bodyPr/>
        <a:lstStyle/>
        <a:p>
          <a:endParaRPr lang="de-CH"/>
        </a:p>
      </dgm:t>
    </dgm:pt>
    <dgm:pt modelId="{D0FF26BF-FAB7-4D71-B6BF-AB6A99A19402}">
      <dgm:prSet phldrT="[Text]"/>
      <dgm:spPr/>
      <dgm:t>
        <a:bodyPr/>
        <a:lstStyle/>
        <a:p>
          <a:r>
            <a:rPr lang="de-CH"/>
            <a:t>Vielseitige Einsatzmöglichkeiten </a:t>
          </a:r>
          <a:r>
            <a:rPr lang="LID4096"/>
            <a:t>von</a:t>
          </a:r>
          <a:r>
            <a:rPr lang="de-CH"/>
            <a:t> Text</a:t>
          </a:r>
          <a:r>
            <a:rPr lang="LID4096"/>
            <a:t> und</a:t>
          </a:r>
          <a:r>
            <a:rPr lang="de-CH"/>
            <a:t> Bild bis hin zur Codeerstellung</a:t>
          </a:r>
        </a:p>
      </dgm:t>
    </dgm:pt>
    <dgm:pt modelId="{816E3C66-6A78-42ED-A848-81A6B8ABD7EF}" type="parTrans" cxnId="{F49B42BD-5D3A-41E7-83E6-F7FF0F48DDD3}">
      <dgm:prSet/>
      <dgm:spPr/>
      <dgm:t>
        <a:bodyPr/>
        <a:lstStyle/>
        <a:p>
          <a:endParaRPr lang="de-CH"/>
        </a:p>
      </dgm:t>
    </dgm:pt>
    <dgm:pt modelId="{44E55855-85E7-4906-84E4-29805FC71256}" type="sibTrans" cxnId="{F49B42BD-5D3A-41E7-83E6-F7FF0F48DDD3}">
      <dgm:prSet/>
      <dgm:spPr/>
      <dgm:t>
        <a:bodyPr/>
        <a:lstStyle/>
        <a:p>
          <a:endParaRPr lang="de-CH"/>
        </a:p>
      </dgm:t>
    </dgm:pt>
    <dgm:pt modelId="{1D9C5C0C-31B8-4BB3-B859-EDFC5F27CDA0}">
      <dgm:prSet phldrT="[Text]"/>
      <dgm:spPr/>
      <dgm:t>
        <a:bodyPr/>
        <a:lstStyle/>
        <a:p>
          <a:r>
            <a:rPr lang="de-CH"/>
            <a:t>Unterstützung als Assistent, um Daten (Berichte, PDF</a:t>
          </a:r>
          <a:r>
            <a:rPr lang="LID4096"/>
            <a:t>s</a:t>
          </a:r>
          <a:r>
            <a:rPr lang="de-CH"/>
            <a:t>, …) schnell zu analysieren und zusammenzufassen</a:t>
          </a:r>
        </a:p>
      </dgm:t>
    </dgm:pt>
    <dgm:pt modelId="{CA1A34FA-D3CE-4E29-B9F3-C160C765A0CE}" type="parTrans" cxnId="{2CA9F846-178D-4EA4-8891-D25EDCF2FA7C}">
      <dgm:prSet/>
      <dgm:spPr/>
      <dgm:t>
        <a:bodyPr/>
        <a:lstStyle/>
        <a:p>
          <a:endParaRPr lang="de-CH"/>
        </a:p>
      </dgm:t>
    </dgm:pt>
    <dgm:pt modelId="{8D61D9FC-E66B-4CE6-9625-A2CD3F3B5DE0}" type="sibTrans" cxnId="{2CA9F846-178D-4EA4-8891-D25EDCF2FA7C}">
      <dgm:prSet/>
      <dgm:spPr/>
      <dgm:t>
        <a:bodyPr/>
        <a:lstStyle/>
        <a:p>
          <a:endParaRPr lang="de-CH"/>
        </a:p>
      </dgm:t>
    </dgm:pt>
    <dgm:pt modelId="{20996873-0F4F-47DE-BE5D-F21CCCC08417}">
      <dgm:prSet phldrT="[Text]"/>
      <dgm:spPr/>
      <dgm:t>
        <a:bodyPr/>
        <a:lstStyle/>
        <a:p>
          <a:r>
            <a:rPr lang="de-CH"/>
            <a:t>Limitationen</a:t>
          </a:r>
        </a:p>
      </dgm:t>
    </dgm:pt>
    <dgm:pt modelId="{7BDFCD2B-0AE3-4E0C-99A4-E01104F1D7A5}" type="parTrans" cxnId="{DEEE128A-6064-412E-BC6C-B98C1C0BB80D}">
      <dgm:prSet/>
      <dgm:spPr/>
      <dgm:t>
        <a:bodyPr/>
        <a:lstStyle/>
        <a:p>
          <a:endParaRPr lang="de-CH"/>
        </a:p>
      </dgm:t>
    </dgm:pt>
    <dgm:pt modelId="{F7B5C44D-DAE1-461F-B094-177EB6134F6E}" type="sibTrans" cxnId="{DEEE128A-6064-412E-BC6C-B98C1C0BB80D}">
      <dgm:prSet/>
      <dgm:spPr/>
      <dgm:t>
        <a:bodyPr/>
        <a:lstStyle/>
        <a:p>
          <a:endParaRPr lang="de-CH"/>
        </a:p>
      </dgm:t>
    </dgm:pt>
    <dgm:pt modelId="{891DDD85-6EC0-439F-B1E8-CB74FB2331E7}">
      <dgm:prSet phldrT="[Text]"/>
      <dgm:spPr/>
      <dgm:t>
        <a:bodyPr/>
        <a:lstStyle/>
        <a:p>
          <a:r>
            <a:rPr lang="de-CH"/>
            <a:t>Fehlendes emotionales Verständnis</a:t>
          </a:r>
        </a:p>
      </dgm:t>
    </dgm:pt>
    <dgm:pt modelId="{3808F673-C360-4073-B5DC-2B04C843BDF3}" type="parTrans" cxnId="{F5AB29B9-3721-4759-B02A-220395082CE0}">
      <dgm:prSet/>
      <dgm:spPr/>
      <dgm:t>
        <a:bodyPr/>
        <a:lstStyle/>
        <a:p>
          <a:endParaRPr lang="de-CH"/>
        </a:p>
      </dgm:t>
    </dgm:pt>
    <dgm:pt modelId="{1D2D39B2-323D-413D-999F-FC9A9DE9066C}" type="sibTrans" cxnId="{F5AB29B9-3721-4759-B02A-220395082CE0}">
      <dgm:prSet/>
      <dgm:spPr/>
      <dgm:t>
        <a:bodyPr/>
        <a:lstStyle/>
        <a:p>
          <a:endParaRPr lang="de-CH"/>
        </a:p>
      </dgm:t>
    </dgm:pt>
    <dgm:pt modelId="{E124515B-DEB1-45D5-83DA-E5DB743FE5AA}">
      <dgm:prSet phldrT="[Text]"/>
      <dgm:spPr/>
      <dgm:t>
        <a:bodyPr/>
        <a:lstStyle/>
        <a:p>
          <a:r>
            <a:rPr lang="de-CH"/>
            <a:t>Trainingsdaten sind immer auf einen Stand</a:t>
          </a:r>
          <a:r>
            <a:rPr lang="LID4096"/>
            <a:t>/Zeitpunkt</a:t>
          </a:r>
          <a:r>
            <a:rPr lang="de-CH"/>
            <a:t> bezogen</a:t>
          </a:r>
        </a:p>
      </dgm:t>
    </dgm:pt>
    <dgm:pt modelId="{77FD61EB-775D-45F1-9DD2-29672F8DB6E0}" type="parTrans" cxnId="{CE7B667C-46C2-4B3F-A25C-80414BE20123}">
      <dgm:prSet/>
      <dgm:spPr/>
      <dgm:t>
        <a:bodyPr/>
        <a:lstStyle/>
        <a:p>
          <a:endParaRPr lang="de-CH"/>
        </a:p>
      </dgm:t>
    </dgm:pt>
    <dgm:pt modelId="{476AA077-CFB6-45FD-B1BE-EF78EC14C9DC}" type="sibTrans" cxnId="{CE7B667C-46C2-4B3F-A25C-80414BE20123}">
      <dgm:prSet/>
      <dgm:spPr/>
      <dgm:t>
        <a:bodyPr/>
        <a:lstStyle/>
        <a:p>
          <a:endParaRPr lang="de-CH"/>
        </a:p>
      </dgm:t>
    </dgm:pt>
    <dgm:pt modelId="{35F68134-3722-432D-ADC5-B81015B85DC1}">
      <dgm:prSet phldrT="[Text]"/>
      <dgm:spPr/>
      <dgm:t>
        <a:bodyPr/>
        <a:lstStyle/>
        <a:p>
          <a:r>
            <a:rPr lang="de-CH"/>
            <a:t>Fortschrittliche</a:t>
          </a:r>
          <a:r>
            <a:rPr lang="LID4096"/>
            <a:t>s</a:t>
          </a:r>
          <a:r>
            <a:rPr lang="de-CH"/>
            <a:t> Sprachmodell zur Übersetzung und Erkennung und Benutzung in verschiedenen Sprachen</a:t>
          </a:r>
        </a:p>
      </dgm:t>
    </dgm:pt>
    <dgm:pt modelId="{2C42C5EA-D76D-4A6D-A6F3-CE7C946F0E44}" type="parTrans" cxnId="{4F7A509F-10CA-4CDB-8E6E-648645D71611}">
      <dgm:prSet/>
      <dgm:spPr/>
      <dgm:t>
        <a:bodyPr/>
        <a:lstStyle/>
        <a:p>
          <a:endParaRPr lang="de-CH"/>
        </a:p>
      </dgm:t>
    </dgm:pt>
    <dgm:pt modelId="{7B452C13-8D0A-49DB-BE04-16395630F2DF}" type="sibTrans" cxnId="{4F7A509F-10CA-4CDB-8E6E-648645D71611}">
      <dgm:prSet/>
      <dgm:spPr/>
      <dgm:t>
        <a:bodyPr/>
        <a:lstStyle/>
        <a:p>
          <a:endParaRPr lang="de-CH"/>
        </a:p>
      </dgm:t>
    </dgm:pt>
    <dgm:pt modelId="{46A82A2D-75FB-468E-BB5E-CF763EBA998C}">
      <dgm:prSet phldrT="[Text]"/>
      <dgm:spPr/>
      <dgm:t>
        <a:bodyPr/>
        <a:lstStyle/>
        <a:p>
          <a:r>
            <a:rPr lang="de-CH"/>
            <a:t>Antworten basieren auf Wahrscheinlichkeiten und müssen immer überprüft werden</a:t>
          </a:r>
        </a:p>
      </dgm:t>
    </dgm:pt>
    <dgm:pt modelId="{ECA14C21-84A8-4DCC-988E-54275692711D}" type="parTrans" cxnId="{587934D8-B3C7-4E3D-89B0-7776D0853645}">
      <dgm:prSet/>
      <dgm:spPr/>
      <dgm:t>
        <a:bodyPr/>
        <a:lstStyle/>
        <a:p>
          <a:endParaRPr lang="de-CH"/>
        </a:p>
      </dgm:t>
    </dgm:pt>
    <dgm:pt modelId="{F707B8AC-B309-47D1-B0B8-7F8C3905C05A}" type="sibTrans" cxnId="{587934D8-B3C7-4E3D-89B0-7776D0853645}">
      <dgm:prSet/>
      <dgm:spPr/>
      <dgm:t>
        <a:bodyPr/>
        <a:lstStyle/>
        <a:p>
          <a:endParaRPr lang="de-CH"/>
        </a:p>
      </dgm:t>
    </dgm:pt>
    <dgm:pt modelId="{F28184B0-CFD3-4FCC-9F6F-D368D0C5F39A}">
      <dgm:prSet phldrT="[Text]"/>
      <dgm:spPr/>
      <dgm:t>
        <a:bodyPr/>
        <a:lstStyle/>
        <a:p>
          <a:r>
            <a:rPr lang="de-CH"/>
            <a:t>Bereitstellung von personalisierten Lernhilfen und Erklärungen zu verschiedenen Themen</a:t>
          </a:r>
        </a:p>
      </dgm:t>
    </dgm:pt>
    <dgm:pt modelId="{07F1EE55-506C-4357-8F7C-E0F3A13E14BE}" type="parTrans" cxnId="{BB18B000-0B78-4B64-9B37-0EBFB31BD302}">
      <dgm:prSet/>
      <dgm:spPr/>
      <dgm:t>
        <a:bodyPr/>
        <a:lstStyle/>
        <a:p>
          <a:endParaRPr lang="de-CH"/>
        </a:p>
      </dgm:t>
    </dgm:pt>
    <dgm:pt modelId="{28807EF6-AC20-4973-AEED-998FA11E8535}" type="sibTrans" cxnId="{BB18B000-0B78-4B64-9B37-0EBFB31BD302}">
      <dgm:prSet/>
      <dgm:spPr/>
      <dgm:t>
        <a:bodyPr/>
        <a:lstStyle/>
        <a:p>
          <a:endParaRPr lang="de-CH"/>
        </a:p>
      </dgm:t>
    </dgm:pt>
    <dgm:pt modelId="{63C1214C-1FB6-439F-80FB-DF97C760DCF9}">
      <dgm:prSet phldrT="[Text]"/>
      <dgm:spPr/>
      <dgm:t>
        <a:bodyPr/>
        <a:lstStyle/>
        <a:p>
          <a:r>
            <a:rPr lang="de-CH"/>
            <a:t>Unterstützung und Ideensammlung </a:t>
          </a:r>
          <a:r>
            <a:rPr lang="LID4096"/>
            <a:t>für</a:t>
          </a:r>
          <a:r>
            <a:rPr lang="de-CH"/>
            <a:t> kreative Texte</a:t>
          </a:r>
        </a:p>
      </dgm:t>
    </dgm:pt>
    <dgm:pt modelId="{BA7AB59D-6412-4DD1-9CA7-26EDCA08ECE4}" type="parTrans" cxnId="{87C0777E-61EC-4494-8C53-F5E5D7E9F27A}">
      <dgm:prSet/>
      <dgm:spPr/>
      <dgm:t>
        <a:bodyPr/>
        <a:lstStyle/>
        <a:p>
          <a:endParaRPr lang="de-CH"/>
        </a:p>
      </dgm:t>
    </dgm:pt>
    <dgm:pt modelId="{90C996BF-EBA2-44A6-8A09-7523F8E2332C}" type="sibTrans" cxnId="{87C0777E-61EC-4494-8C53-F5E5D7E9F27A}">
      <dgm:prSet/>
      <dgm:spPr/>
      <dgm:t>
        <a:bodyPr/>
        <a:lstStyle/>
        <a:p>
          <a:endParaRPr lang="de-CH"/>
        </a:p>
      </dgm:t>
    </dgm:pt>
    <dgm:pt modelId="{737B1C77-CFA2-4529-B498-9999AC3A8455}" type="pres">
      <dgm:prSet presAssocID="{F58EA167-C4D6-48F4-8050-5E823090AB9B}" presName="vert0" presStyleCnt="0">
        <dgm:presLayoutVars>
          <dgm:dir/>
          <dgm:animOne val="branch"/>
          <dgm:animLvl val="lvl"/>
        </dgm:presLayoutVars>
      </dgm:prSet>
      <dgm:spPr/>
    </dgm:pt>
    <dgm:pt modelId="{45E8066C-1DED-4569-B5A2-64064A108EDB}" type="pres">
      <dgm:prSet presAssocID="{C8846EAB-9CC6-4073-BDAF-59C9D5B0A739}" presName="thickLine" presStyleLbl="alignNode1" presStyleIdx="0" presStyleCnt="2"/>
      <dgm:spPr/>
    </dgm:pt>
    <dgm:pt modelId="{33266F72-D3C3-4612-A598-F4645FDE6F1C}" type="pres">
      <dgm:prSet presAssocID="{C8846EAB-9CC6-4073-BDAF-59C9D5B0A739}" presName="horz1" presStyleCnt="0"/>
      <dgm:spPr/>
    </dgm:pt>
    <dgm:pt modelId="{F0B42D15-0EA9-4875-A303-CF5F2E235699}" type="pres">
      <dgm:prSet presAssocID="{C8846EAB-9CC6-4073-BDAF-59C9D5B0A739}" presName="tx1" presStyleLbl="revTx" presStyleIdx="0" presStyleCnt="12"/>
      <dgm:spPr/>
    </dgm:pt>
    <dgm:pt modelId="{C1EB0075-22B5-46C1-8EE8-3F3719276709}" type="pres">
      <dgm:prSet presAssocID="{C8846EAB-9CC6-4073-BDAF-59C9D5B0A739}" presName="vert1" presStyleCnt="0"/>
      <dgm:spPr/>
    </dgm:pt>
    <dgm:pt modelId="{30E38563-A978-46EB-9940-5CFB265CD808}" type="pres">
      <dgm:prSet presAssocID="{D0FF26BF-FAB7-4D71-B6BF-AB6A99A19402}" presName="vertSpace2a" presStyleCnt="0"/>
      <dgm:spPr/>
    </dgm:pt>
    <dgm:pt modelId="{B5BFEBB3-1937-4EB4-8BF0-3F55403D8FFC}" type="pres">
      <dgm:prSet presAssocID="{D0FF26BF-FAB7-4D71-B6BF-AB6A99A19402}" presName="horz2" presStyleCnt="0"/>
      <dgm:spPr/>
    </dgm:pt>
    <dgm:pt modelId="{99553BEF-EF37-46EF-A36C-A344A71AFAFF}" type="pres">
      <dgm:prSet presAssocID="{D0FF26BF-FAB7-4D71-B6BF-AB6A99A19402}" presName="horzSpace2" presStyleCnt="0"/>
      <dgm:spPr/>
    </dgm:pt>
    <dgm:pt modelId="{2B3D618F-8672-403C-A631-F048FEB55C9D}" type="pres">
      <dgm:prSet presAssocID="{D0FF26BF-FAB7-4D71-B6BF-AB6A99A19402}" presName="tx2" presStyleLbl="revTx" presStyleIdx="1" presStyleCnt="12"/>
      <dgm:spPr/>
    </dgm:pt>
    <dgm:pt modelId="{76C32945-1D8B-41BF-81DF-6A6B038AA617}" type="pres">
      <dgm:prSet presAssocID="{D0FF26BF-FAB7-4D71-B6BF-AB6A99A19402}" presName="vert2" presStyleCnt="0"/>
      <dgm:spPr/>
    </dgm:pt>
    <dgm:pt modelId="{7192BFE7-4DBD-4B53-9359-CE2164068D79}" type="pres">
      <dgm:prSet presAssocID="{D0FF26BF-FAB7-4D71-B6BF-AB6A99A19402}" presName="thinLine2b" presStyleLbl="callout" presStyleIdx="0" presStyleCnt="10"/>
      <dgm:spPr/>
    </dgm:pt>
    <dgm:pt modelId="{E3D2D87B-47FE-4170-B4DE-379576A3F85D}" type="pres">
      <dgm:prSet presAssocID="{D0FF26BF-FAB7-4D71-B6BF-AB6A99A19402}" presName="vertSpace2b" presStyleCnt="0"/>
      <dgm:spPr/>
    </dgm:pt>
    <dgm:pt modelId="{71C27C9D-CE0B-4357-A84F-4A0DEA3C3E1A}" type="pres">
      <dgm:prSet presAssocID="{63C1214C-1FB6-439F-80FB-DF97C760DCF9}" presName="horz2" presStyleCnt="0"/>
      <dgm:spPr/>
    </dgm:pt>
    <dgm:pt modelId="{0350ADB4-38EC-4793-AC66-09C156C4E590}" type="pres">
      <dgm:prSet presAssocID="{63C1214C-1FB6-439F-80FB-DF97C760DCF9}" presName="horzSpace2" presStyleCnt="0"/>
      <dgm:spPr/>
    </dgm:pt>
    <dgm:pt modelId="{D1B285DF-76FE-4EC5-878C-1573120E2E22}" type="pres">
      <dgm:prSet presAssocID="{63C1214C-1FB6-439F-80FB-DF97C760DCF9}" presName="tx2" presStyleLbl="revTx" presStyleIdx="2" presStyleCnt="12"/>
      <dgm:spPr/>
    </dgm:pt>
    <dgm:pt modelId="{A652BFE3-DDFC-4213-BF5B-DFA844A0E298}" type="pres">
      <dgm:prSet presAssocID="{63C1214C-1FB6-439F-80FB-DF97C760DCF9}" presName="vert2" presStyleCnt="0"/>
      <dgm:spPr/>
    </dgm:pt>
    <dgm:pt modelId="{664D817A-8656-40B7-BEEE-D1FC6D214A18}" type="pres">
      <dgm:prSet presAssocID="{63C1214C-1FB6-439F-80FB-DF97C760DCF9}" presName="thinLine2b" presStyleLbl="callout" presStyleIdx="1" presStyleCnt="10"/>
      <dgm:spPr/>
    </dgm:pt>
    <dgm:pt modelId="{E9655F04-DA92-444B-AD05-F5AAFF62B4B1}" type="pres">
      <dgm:prSet presAssocID="{63C1214C-1FB6-439F-80FB-DF97C760DCF9}" presName="vertSpace2b" presStyleCnt="0"/>
      <dgm:spPr/>
    </dgm:pt>
    <dgm:pt modelId="{81451D96-6D8D-40C3-9886-31D1B33C7B77}" type="pres">
      <dgm:prSet presAssocID="{1D9C5C0C-31B8-4BB3-B859-EDFC5F27CDA0}" presName="horz2" presStyleCnt="0"/>
      <dgm:spPr/>
    </dgm:pt>
    <dgm:pt modelId="{D0D4085F-079C-47FE-9D53-468CC7D15EDD}" type="pres">
      <dgm:prSet presAssocID="{1D9C5C0C-31B8-4BB3-B859-EDFC5F27CDA0}" presName="horzSpace2" presStyleCnt="0"/>
      <dgm:spPr/>
    </dgm:pt>
    <dgm:pt modelId="{E8C3891B-7C8D-427A-8687-FA6EA669A4C3}" type="pres">
      <dgm:prSet presAssocID="{1D9C5C0C-31B8-4BB3-B859-EDFC5F27CDA0}" presName="tx2" presStyleLbl="revTx" presStyleIdx="3" presStyleCnt="12"/>
      <dgm:spPr/>
    </dgm:pt>
    <dgm:pt modelId="{66ADCA60-7B79-4C34-8BE9-C58D763EDE43}" type="pres">
      <dgm:prSet presAssocID="{1D9C5C0C-31B8-4BB3-B859-EDFC5F27CDA0}" presName="vert2" presStyleCnt="0"/>
      <dgm:spPr/>
    </dgm:pt>
    <dgm:pt modelId="{1BAF9E03-E4E0-4DA9-A5AB-711774A95C76}" type="pres">
      <dgm:prSet presAssocID="{1D9C5C0C-31B8-4BB3-B859-EDFC5F27CDA0}" presName="thinLine2b" presStyleLbl="callout" presStyleIdx="2" presStyleCnt="10"/>
      <dgm:spPr/>
    </dgm:pt>
    <dgm:pt modelId="{F752A1E0-A6ED-492C-B428-39621DB97890}" type="pres">
      <dgm:prSet presAssocID="{1D9C5C0C-31B8-4BB3-B859-EDFC5F27CDA0}" presName="vertSpace2b" presStyleCnt="0"/>
      <dgm:spPr/>
    </dgm:pt>
    <dgm:pt modelId="{DF1AB59B-5F18-4B7D-9335-DC5C33522589}" type="pres">
      <dgm:prSet presAssocID="{F28184B0-CFD3-4FCC-9F6F-D368D0C5F39A}" presName="horz2" presStyleCnt="0"/>
      <dgm:spPr/>
    </dgm:pt>
    <dgm:pt modelId="{7027B90E-DFFB-4D8F-8C65-9DCBBC01CEEF}" type="pres">
      <dgm:prSet presAssocID="{F28184B0-CFD3-4FCC-9F6F-D368D0C5F39A}" presName="horzSpace2" presStyleCnt="0"/>
      <dgm:spPr/>
    </dgm:pt>
    <dgm:pt modelId="{883ECB02-EB45-4412-8FA6-37A1E23122C2}" type="pres">
      <dgm:prSet presAssocID="{F28184B0-CFD3-4FCC-9F6F-D368D0C5F39A}" presName="tx2" presStyleLbl="revTx" presStyleIdx="4" presStyleCnt="12"/>
      <dgm:spPr/>
    </dgm:pt>
    <dgm:pt modelId="{A02E2F00-9FAB-46C3-84F8-B21D0028E893}" type="pres">
      <dgm:prSet presAssocID="{F28184B0-CFD3-4FCC-9F6F-D368D0C5F39A}" presName="vert2" presStyleCnt="0"/>
      <dgm:spPr/>
    </dgm:pt>
    <dgm:pt modelId="{A99B6E1B-8B20-48CF-962B-1337F62B1C9E}" type="pres">
      <dgm:prSet presAssocID="{F28184B0-CFD3-4FCC-9F6F-D368D0C5F39A}" presName="thinLine2b" presStyleLbl="callout" presStyleIdx="3" presStyleCnt="10"/>
      <dgm:spPr/>
    </dgm:pt>
    <dgm:pt modelId="{A4611A2F-B66C-4CC0-9AF4-68C1AA7F4005}" type="pres">
      <dgm:prSet presAssocID="{F28184B0-CFD3-4FCC-9F6F-D368D0C5F39A}" presName="vertSpace2b" presStyleCnt="0"/>
      <dgm:spPr/>
    </dgm:pt>
    <dgm:pt modelId="{67151AC2-1CD9-4963-AD4E-D004007F6719}" type="pres">
      <dgm:prSet presAssocID="{35F68134-3722-432D-ADC5-B81015B85DC1}" presName="horz2" presStyleCnt="0"/>
      <dgm:spPr/>
    </dgm:pt>
    <dgm:pt modelId="{5E057B72-11F6-41FC-AB78-36E0DDF7D03E}" type="pres">
      <dgm:prSet presAssocID="{35F68134-3722-432D-ADC5-B81015B85DC1}" presName="horzSpace2" presStyleCnt="0"/>
      <dgm:spPr/>
    </dgm:pt>
    <dgm:pt modelId="{4925BD32-1E4C-41C8-9696-62C766B2D5C3}" type="pres">
      <dgm:prSet presAssocID="{35F68134-3722-432D-ADC5-B81015B85DC1}" presName="tx2" presStyleLbl="revTx" presStyleIdx="5" presStyleCnt="12"/>
      <dgm:spPr/>
    </dgm:pt>
    <dgm:pt modelId="{411DF7A2-9A18-4CBF-93F1-41B5914F5146}" type="pres">
      <dgm:prSet presAssocID="{35F68134-3722-432D-ADC5-B81015B85DC1}" presName="vert2" presStyleCnt="0"/>
      <dgm:spPr/>
    </dgm:pt>
    <dgm:pt modelId="{9A16FEB9-BB97-49FC-A6FB-6E80F3E2CD8A}" type="pres">
      <dgm:prSet presAssocID="{35F68134-3722-432D-ADC5-B81015B85DC1}" presName="thinLine2b" presStyleLbl="callout" presStyleIdx="4" presStyleCnt="10"/>
      <dgm:spPr/>
    </dgm:pt>
    <dgm:pt modelId="{B95BC25F-4C94-4538-A15C-580B29014AEE}" type="pres">
      <dgm:prSet presAssocID="{35F68134-3722-432D-ADC5-B81015B85DC1}" presName="vertSpace2b" presStyleCnt="0"/>
      <dgm:spPr/>
    </dgm:pt>
    <dgm:pt modelId="{55772380-A7F7-4366-876F-AB70E03A347E}" type="pres">
      <dgm:prSet presAssocID="{20996873-0F4F-47DE-BE5D-F21CCCC08417}" presName="thickLine" presStyleLbl="alignNode1" presStyleIdx="1" presStyleCnt="2"/>
      <dgm:spPr/>
    </dgm:pt>
    <dgm:pt modelId="{3F2330A9-1852-40FB-8E83-CD622A114B14}" type="pres">
      <dgm:prSet presAssocID="{20996873-0F4F-47DE-BE5D-F21CCCC08417}" presName="horz1" presStyleCnt="0"/>
      <dgm:spPr/>
    </dgm:pt>
    <dgm:pt modelId="{07E05D13-6283-413F-9712-7DB613879D5E}" type="pres">
      <dgm:prSet presAssocID="{20996873-0F4F-47DE-BE5D-F21CCCC08417}" presName="tx1" presStyleLbl="revTx" presStyleIdx="6" presStyleCnt="12"/>
      <dgm:spPr/>
    </dgm:pt>
    <dgm:pt modelId="{A28FCD4E-19D2-47A9-8F3B-90E0459F4B3F}" type="pres">
      <dgm:prSet presAssocID="{20996873-0F4F-47DE-BE5D-F21CCCC08417}" presName="vert1" presStyleCnt="0"/>
      <dgm:spPr/>
    </dgm:pt>
    <dgm:pt modelId="{D3B7BCC6-A416-4CF9-97BD-C6E46231A413}" type="pres">
      <dgm:prSet presAssocID="{38866C09-46FA-42D9-8A3D-895823458A4F}" presName="vertSpace2a" presStyleCnt="0"/>
      <dgm:spPr/>
    </dgm:pt>
    <dgm:pt modelId="{0EEF890A-8D62-4584-8536-E5352D7996E4}" type="pres">
      <dgm:prSet presAssocID="{38866C09-46FA-42D9-8A3D-895823458A4F}" presName="horz2" presStyleCnt="0"/>
      <dgm:spPr/>
    </dgm:pt>
    <dgm:pt modelId="{C13EA0AF-DA46-49A7-86EB-AAEA2F43B1DE}" type="pres">
      <dgm:prSet presAssocID="{38866C09-46FA-42D9-8A3D-895823458A4F}" presName="horzSpace2" presStyleCnt="0"/>
      <dgm:spPr/>
    </dgm:pt>
    <dgm:pt modelId="{29C4D0F5-2E88-4413-A7B7-DA863C4F9646}" type="pres">
      <dgm:prSet presAssocID="{38866C09-46FA-42D9-8A3D-895823458A4F}" presName="tx2" presStyleLbl="revTx" presStyleIdx="7" presStyleCnt="12"/>
      <dgm:spPr/>
    </dgm:pt>
    <dgm:pt modelId="{B3172C76-A327-4769-8BEB-F87104AD41C9}" type="pres">
      <dgm:prSet presAssocID="{38866C09-46FA-42D9-8A3D-895823458A4F}" presName="vert2" presStyleCnt="0"/>
      <dgm:spPr/>
    </dgm:pt>
    <dgm:pt modelId="{E6D00B33-BB59-4AFC-A7DD-DD50265C75FA}" type="pres">
      <dgm:prSet presAssocID="{38866C09-46FA-42D9-8A3D-895823458A4F}" presName="thinLine2b" presStyleLbl="callout" presStyleIdx="5" presStyleCnt="10"/>
      <dgm:spPr/>
    </dgm:pt>
    <dgm:pt modelId="{ED37B18A-883B-4F49-A62A-570E0C258211}" type="pres">
      <dgm:prSet presAssocID="{38866C09-46FA-42D9-8A3D-895823458A4F}" presName="vertSpace2b" presStyleCnt="0"/>
      <dgm:spPr/>
    </dgm:pt>
    <dgm:pt modelId="{FE04899E-D892-47F8-A800-AF8DB45DB283}" type="pres">
      <dgm:prSet presAssocID="{3ECFCD47-FBBE-4A62-80AB-FE571F6F24AF}" presName="horz2" presStyleCnt="0"/>
      <dgm:spPr/>
    </dgm:pt>
    <dgm:pt modelId="{11CDB59A-2956-490B-9AB0-BFF07151C526}" type="pres">
      <dgm:prSet presAssocID="{3ECFCD47-FBBE-4A62-80AB-FE571F6F24AF}" presName="horzSpace2" presStyleCnt="0"/>
      <dgm:spPr/>
    </dgm:pt>
    <dgm:pt modelId="{5C07D87D-66A9-4982-833A-D1FAC8A8DB04}" type="pres">
      <dgm:prSet presAssocID="{3ECFCD47-FBBE-4A62-80AB-FE571F6F24AF}" presName="tx2" presStyleLbl="revTx" presStyleIdx="8" presStyleCnt="12"/>
      <dgm:spPr/>
    </dgm:pt>
    <dgm:pt modelId="{3FD6783B-CEAB-45FF-884C-BAF862CF8ED7}" type="pres">
      <dgm:prSet presAssocID="{3ECFCD47-FBBE-4A62-80AB-FE571F6F24AF}" presName="vert2" presStyleCnt="0"/>
      <dgm:spPr/>
    </dgm:pt>
    <dgm:pt modelId="{C9B65372-F901-4003-9CEE-553DDADE7C22}" type="pres">
      <dgm:prSet presAssocID="{3ECFCD47-FBBE-4A62-80AB-FE571F6F24AF}" presName="thinLine2b" presStyleLbl="callout" presStyleIdx="6" presStyleCnt="10"/>
      <dgm:spPr/>
    </dgm:pt>
    <dgm:pt modelId="{F17C30E1-0778-4C1C-B636-157B6526C2EA}" type="pres">
      <dgm:prSet presAssocID="{3ECFCD47-FBBE-4A62-80AB-FE571F6F24AF}" presName="vertSpace2b" presStyleCnt="0"/>
      <dgm:spPr/>
    </dgm:pt>
    <dgm:pt modelId="{75F9A7D5-5958-437E-896D-EFCA09B9D36A}" type="pres">
      <dgm:prSet presAssocID="{891DDD85-6EC0-439F-B1E8-CB74FB2331E7}" presName="horz2" presStyleCnt="0"/>
      <dgm:spPr/>
    </dgm:pt>
    <dgm:pt modelId="{299F2112-ECB8-4D6C-9438-0D4D22D842F5}" type="pres">
      <dgm:prSet presAssocID="{891DDD85-6EC0-439F-B1E8-CB74FB2331E7}" presName="horzSpace2" presStyleCnt="0"/>
      <dgm:spPr/>
    </dgm:pt>
    <dgm:pt modelId="{A0E15734-8BFA-4CDE-84CE-8A3648FC977C}" type="pres">
      <dgm:prSet presAssocID="{891DDD85-6EC0-439F-B1E8-CB74FB2331E7}" presName="tx2" presStyleLbl="revTx" presStyleIdx="9" presStyleCnt="12"/>
      <dgm:spPr/>
    </dgm:pt>
    <dgm:pt modelId="{2839AF83-9042-48AF-BC14-4CB9ECFFE8D7}" type="pres">
      <dgm:prSet presAssocID="{891DDD85-6EC0-439F-B1E8-CB74FB2331E7}" presName="vert2" presStyleCnt="0"/>
      <dgm:spPr/>
    </dgm:pt>
    <dgm:pt modelId="{1BBBB44B-B21C-4B85-BE62-24A5BE181669}" type="pres">
      <dgm:prSet presAssocID="{891DDD85-6EC0-439F-B1E8-CB74FB2331E7}" presName="thinLine2b" presStyleLbl="callout" presStyleIdx="7" presStyleCnt="10"/>
      <dgm:spPr/>
    </dgm:pt>
    <dgm:pt modelId="{25D0F5C4-2956-4A6F-BEEB-14FE0609C306}" type="pres">
      <dgm:prSet presAssocID="{891DDD85-6EC0-439F-B1E8-CB74FB2331E7}" presName="vertSpace2b" presStyleCnt="0"/>
      <dgm:spPr/>
    </dgm:pt>
    <dgm:pt modelId="{CE8724C4-1257-4EB2-85E1-FBA8A503B3F0}" type="pres">
      <dgm:prSet presAssocID="{E124515B-DEB1-45D5-83DA-E5DB743FE5AA}" presName="horz2" presStyleCnt="0"/>
      <dgm:spPr/>
    </dgm:pt>
    <dgm:pt modelId="{E51E4CB5-F87F-4316-99A6-7B1A10AA98B0}" type="pres">
      <dgm:prSet presAssocID="{E124515B-DEB1-45D5-83DA-E5DB743FE5AA}" presName="horzSpace2" presStyleCnt="0"/>
      <dgm:spPr/>
    </dgm:pt>
    <dgm:pt modelId="{A0737EE9-A149-4256-B8F2-CE52DFF7D535}" type="pres">
      <dgm:prSet presAssocID="{E124515B-DEB1-45D5-83DA-E5DB743FE5AA}" presName="tx2" presStyleLbl="revTx" presStyleIdx="10" presStyleCnt="12"/>
      <dgm:spPr/>
    </dgm:pt>
    <dgm:pt modelId="{B817378A-2800-4CB5-871A-6B5DFDDD1891}" type="pres">
      <dgm:prSet presAssocID="{E124515B-DEB1-45D5-83DA-E5DB743FE5AA}" presName="vert2" presStyleCnt="0"/>
      <dgm:spPr/>
    </dgm:pt>
    <dgm:pt modelId="{4005BE61-C457-49EE-A051-7AAEE58FAE80}" type="pres">
      <dgm:prSet presAssocID="{E124515B-DEB1-45D5-83DA-E5DB743FE5AA}" presName="thinLine2b" presStyleLbl="callout" presStyleIdx="8" presStyleCnt="10"/>
      <dgm:spPr/>
    </dgm:pt>
    <dgm:pt modelId="{771D2373-EEB3-4380-8A55-9DD91C6C5926}" type="pres">
      <dgm:prSet presAssocID="{E124515B-DEB1-45D5-83DA-E5DB743FE5AA}" presName="vertSpace2b" presStyleCnt="0"/>
      <dgm:spPr/>
    </dgm:pt>
    <dgm:pt modelId="{5AF18A70-5BC8-4308-BCD2-1FD38E24C2DF}" type="pres">
      <dgm:prSet presAssocID="{46A82A2D-75FB-468E-BB5E-CF763EBA998C}" presName="horz2" presStyleCnt="0"/>
      <dgm:spPr/>
    </dgm:pt>
    <dgm:pt modelId="{5487457E-3AC7-49B2-AD88-D0DD5F8D8BB1}" type="pres">
      <dgm:prSet presAssocID="{46A82A2D-75FB-468E-BB5E-CF763EBA998C}" presName="horzSpace2" presStyleCnt="0"/>
      <dgm:spPr/>
    </dgm:pt>
    <dgm:pt modelId="{DAC1A40C-D4D6-4044-8021-E67D17FBC1CE}" type="pres">
      <dgm:prSet presAssocID="{46A82A2D-75FB-468E-BB5E-CF763EBA998C}" presName="tx2" presStyleLbl="revTx" presStyleIdx="11" presStyleCnt="12"/>
      <dgm:spPr/>
    </dgm:pt>
    <dgm:pt modelId="{8D169BC9-5D53-4F39-A5A7-4C1F05496DC5}" type="pres">
      <dgm:prSet presAssocID="{46A82A2D-75FB-468E-BB5E-CF763EBA998C}" presName="vert2" presStyleCnt="0"/>
      <dgm:spPr/>
    </dgm:pt>
    <dgm:pt modelId="{6EB27A7A-D4BA-479A-9ADC-3B0770FD9B6C}" type="pres">
      <dgm:prSet presAssocID="{46A82A2D-75FB-468E-BB5E-CF763EBA998C}" presName="thinLine2b" presStyleLbl="callout" presStyleIdx="9" presStyleCnt="10"/>
      <dgm:spPr/>
    </dgm:pt>
    <dgm:pt modelId="{CC7FDE7B-11E0-41DB-A17F-7F9C9D13D16C}" type="pres">
      <dgm:prSet presAssocID="{46A82A2D-75FB-468E-BB5E-CF763EBA998C}" presName="vertSpace2b" presStyleCnt="0"/>
      <dgm:spPr/>
    </dgm:pt>
  </dgm:ptLst>
  <dgm:cxnLst>
    <dgm:cxn modelId="{BB18B000-0B78-4B64-9B37-0EBFB31BD302}" srcId="{C8846EAB-9CC6-4073-BDAF-59C9D5B0A739}" destId="{F28184B0-CFD3-4FCC-9F6F-D368D0C5F39A}" srcOrd="3" destOrd="0" parTransId="{07F1EE55-506C-4357-8F7C-E0F3A13E14BE}" sibTransId="{28807EF6-AC20-4973-AEED-998FA11E8535}"/>
    <dgm:cxn modelId="{0F2E002F-0000-41DF-B9F5-2343F72A41EE}" srcId="{20996873-0F4F-47DE-BE5D-F21CCCC08417}" destId="{3ECFCD47-FBBE-4A62-80AB-FE571F6F24AF}" srcOrd="1" destOrd="0" parTransId="{A98075AF-C996-4C16-A72C-1FDD8E356D5F}" sibTransId="{0EB96242-3654-4502-9308-9BA3CADA50AC}"/>
    <dgm:cxn modelId="{2CA9F846-178D-4EA4-8891-D25EDCF2FA7C}" srcId="{C8846EAB-9CC6-4073-BDAF-59C9D5B0A739}" destId="{1D9C5C0C-31B8-4BB3-B859-EDFC5F27CDA0}" srcOrd="2" destOrd="0" parTransId="{CA1A34FA-D3CE-4E29-B9F3-C160C765A0CE}" sibTransId="{8D61D9FC-E66B-4CE6-9625-A2CD3F3B5DE0}"/>
    <dgm:cxn modelId="{A8C7BA55-4C7F-4E98-8A57-F0045E24F9A5}" srcId="{20996873-0F4F-47DE-BE5D-F21CCCC08417}" destId="{38866C09-46FA-42D9-8A3D-895823458A4F}" srcOrd="0" destOrd="0" parTransId="{269C86BD-6063-4D39-B4A1-69E2EAE06F19}" sibTransId="{10E0C48B-3DA7-4715-9558-50D59D7E6F0E}"/>
    <dgm:cxn modelId="{0A55AE58-3FD5-4658-AE4F-C377F7787A36}" type="presOf" srcId="{46A82A2D-75FB-468E-BB5E-CF763EBA998C}" destId="{DAC1A40C-D4D6-4044-8021-E67D17FBC1CE}" srcOrd="0" destOrd="0" presId="urn:microsoft.com/office/officeart/2008/layout/LinedList"/>
    <dgm:cxn modelId="{CE7B667C-46C2-4B3F-A25C-80414BE20123}" srcId="{20996873-0F4F-47DE-BE5D-F21CCCC08417}" destId="{E124515B-DEB1-45D5-83DA-E5DB743FE5AA}" srcOrd="3" destOrd="0" parTransId="{77FD61EB-775D-45F1-9DD2-29672F8DB6E0}" sibTransId="{476AA077-CFB6-45FD-B1BE-EF78EC14C9DC}"/>
    <dgm:cxn modelId="{BA35967C-F7C9-4D7B-96A2-348885375ADE}" type="presOf" srcId="{35F68134-3722-432D-ADC5-B81015B85DC1}" destId="{4925BD32-1E4C-41C8-9696-62C766B2D5C3}" srcOrd="0" destOrd="0" presId="urn:microsoft.com/office/officeart/2008/layout/LinedList"/>
    <dgm:cxn modelId="{7545A87C-71AC-4EEC-9658-8CB44962971F}" srcId="{F58EA167-C4D6-48F4-8050-5E823090AB9B}" destId="{C8846EAB-9CC6-4073-BDAF-59C9D5B0A739}" srcOrd="0" destOrd="0" parTransId="{9CF281C2-14F2-449E-8717-FD1871DD5A97}" sibTransId="{05ECEB3F-2000-4AA8-B687-338EA0FDDEFA}"/>
    <dgm:cxn modelId="{87C0777E-61EC-4494-8C53-F5E5D7E9F27A}" srcId="{C8846EAB-9CC6-4073-BDAF-59C9D5B0A739}" destId="{63C1214C-1FB6-439F-80FB-DF97C760DCF9}" srcOrd="1" destOrd="0" parTransId="{BA7AB59D-6412-4DD1-9CA7-26EDCA08ECE4}" sibTransId="{90C996BF-EBA2-44A6-8A09-7523F8E2332C}"/>
    <dgm:cxn modelId="{DEEE128A-6064-412E-BC6C-B98C1C0BB80D}" srcId="{F58EA167-C4D6-48F4-8050-5E823090AB9B}" destId="{20996873-0F4F-47DE-BE5D-F21CCCC08417}" srcOrd="1" destOrd="0" parTransId="{7BDFCD2B-0AE3-4E0C-99A4-E01104F1D7A5}" sibTransId="{F7B5C44D-DAE1-461F-B094-177EB6134F6E}"/>
    <dgm:cxn modelId="{F64A3C96-05E9-4263-97D1-A7A1ADC25637}" type="presOf" srcId="{1D9C5C0C-31B8-4BB3-B859-EDFC5F27CDA0}" destId="{E8C3891B-7C8D-427A-8687-FA6EA669A4C3}" srcOrd="0" destOrd="0" presId="urn:microsoft.com/office/officeart/2008/layout/LinedList"/>
    <dgm:cxn modelId="{4F7A509F-10CA-4CDB-8E6E-648645D71611}" srcId="{C8846EAB-9CC6-4073-BDAF-59C9D5B0A739}" destId="{35F68134-3722-432D-ADC5-B81015B85DC1}" srcOrd="4" destOrd="0" parTransId="{2C42C5EA-D76D-4A6D-A6F3-CE7C946F0E44}" sibTransId="{7B452C13-8D0A-49DB-BE04-16395630F2DF}"/>
    <dgm:cxn modelId="{AC51FCA9-1A65-458F-8935-A4064304A952}" type="presOf" srcId="{F28184B0-CFD3-4FCC-9F6F-D368D0C5F39A}" destId="{883ECB02-EB45-4412-8FA6-37A1E23122C2}" srcOrd="0" destOrd="0" presId="urn:microsoft.com/office/officeart/2008/layout/LinedList"/>
    <dgm:cxn modelId="{1B4646B3-982D-4B13-9273-2ABEBFE2ACBD}" type="presOf" srcId="{F58EA167-C4D6-48F4-8050-5E823090AB9B}" destId="{737B1C77-CFA2-4529-B498-9999AC3A8455}" srcOrd="0" destOrd="0" presId="urn:microsoft.com/office/officeart/2008/layout/LinedList"/>
    <dgm:cxn modelId="{F5AB29B9-3721-4759-B02A-220395082CE0}" srcId="{20996873-0F4F-47DE-BE5D-F21CCCC08417}" destId="{891DDD85-6EC0-439F-B1E8-CB74FB2331E7}" srcOrd="2" destOrd="0" parTransId="{3808F673-C360-4073-B5DC-2B04C843BDF3}" sibTransId="{1D2D39B2-323D-413D-999F-FC9A9DE9066C}"/>
    <dgm:cxn modelId="{7816E5BB-E70F-4F72-8BE4-3008F3CE4340}" type="presOf" srcId="{38866C09-46FA-42D9-8A3D-895823458A4F}" destId="{29C4D0F5-2E88-4413-A7B7-DA863C4F9646}" srcOrd="0" destOrd="0" presId="urn:microsoft.com/office/officeart/2008/layout/LinedList"/>
    <dgm:cxn modelId="{F49B42BD-5D3A-41E7-83E6-F7FF0F48DDD3}" srcId="{C8846EAB-9CC6-4073-BDAF-59C9D5B0A739}" destId="{D0FF26BF-FAB7-4D71-B6BF-AB6A99A19402}" srcOrd="0" destOrd="0" parTransId="{816E3C66-6A78-42ED-A848-81A6B8ABD7EF}" sibTransId="{44E55855-85E7-4906-84E4-29805FC71256}"/>
    <dgm:cxn modelId="{13F498CB-5F3B-42F5-9ACD-3C28EF5E640A}" type="presOf" srcId="{C8846EAB-9CC6-4073-BDAF-59C9D5B0A739}" destId="{F0B42D15-0EA9-4875-A303-CF5F2E235699}" srcOrd="0" destOrd="0" presId="urn:microsoft.com/office/officeart/2008/layout/LinedList"/>
    <dgm:cxn modelId="{198E8ECF-82AC-4DF0-BBEF-AB920B7BA9C9}" type="presOf" srcId="{20996873-0F4F-47DE-BE5D-F21CCCC08417}" destId="{07E05D13-6283-413F-9712-7DB613879D5E}" srcOrd="0" destOrd="0" presId="urn:microsoft.com/office/officeart/2008/layout/LinedList"/>
    <dgm:cxn modelId="{DE00E8D1-6EE6-4B75-89E9-67BE833D7C9D}" type="presOf" srcId="{D0FF26BF-FAB7-4D71-B6BF-AB6A99A19402}" destId="{2B3D618F-8672-403C-A631-F048FEB55C9D}" srcOrd="0" destOrd="0" presId="urn:microsoft.com/office/officeart/2008/layout/LinedList"/>
    <dgm:cxn modelId="{8F1289D7-D981-40AB-BE59-B36ABF06B00C}" type="presOf" srcId="{E124515B-DEB1-45D5-83DA-E5DB743FE5AA}" destId="{A0737EE9-A149-4256-B8F2-CE52DFF7D535}" srcOrd="0" destOrd="0" presId="urn:microsoft.com/office/officeart/2008/layout/LinedList"/>
    <dgm:cxn modelId="{587934D8-B3C7-4E3D-89B0-7776D0853645}" srcId="{20996873-0F4F-47DE-BE5D-F21CCCC08417}" destId="{46A82A2D-75FB-468E-BB5E-CF763EBA998C}" srcOrd="4" destOrd="0" parTransId="{ECA14C21-84A8-4DCC-988E-54275692711D}" sibTransId="{F707B8AC-B309-47D1-B0B8-7F8C3905C05A}"/>
    <dgm:cxn modelId="{37F52CDE-959B-485E-9FD3-DC219AF66579}" type="presOf" srcId="{891DDD85-6EC0-439F-B1E8-CB74FB2331E7}" destId="{A0E15734-8BFA-4CDE-84CE-8A3648FC977C}" srcOrd="0" destOrd="0" presId="urn:microsoft.com/office/officeart/2008/layout/LinedList"/>
    <dgm:cxn modelId="{1CBC0BE5-94FF-486B-9906-6630D292DE70}" type="presOf" srcId="{63C1214C-1FB6-439F-80FB-DF97C760DCF9}" destId="{D1B285DF-76FE-4EC5-878C-1573120E2E22}" srcOrd="0" destOrd="0" presId="urn:microsoft.com/office/officeart/2008/layout/LinedList"/>
    <dgm:cxn modelId="{F7D143F9-3B52-46FA-A724-0B5ABCBEAB09}" type="presOf" srcId="{3ECFCD47-FBBE-4A62-80AB-FE571F6F24AF}" destId="{5C07D87D-66A9-4982-833A-D1FAC8A8DB04}" srcOrd="0" destOrd="0" presId="urn:microsoft.com/office/officeart/2008/layout/LinedList"/>
    <dgm:cxn modelId="{B7F55E2F-A0BB-486F-89A3-D4C8D3FE369F}" type="presParOf" srcId="{737B1C77-CFA2-4529-B498-9999AC3A8455}" destId="{45E8066C-1DED-4569-B5A2-64064A108EDB}" srcOrd="0" destOrd="0" presId="urn:microsoft.com/office/officeart/2008/layout/LinedList"/>
    <dgm:cxn modelId="{95569C93-E354-4A9C-B713-E20B2ADA26B4}" type="presParOf" srcId="{737B1C77-CFA2-4529-B498-9999AC3A8455}" destId="{33266F72-D3C3-4612-A598-F4645FDE6F1C}" srcOrd="1" destOrd="0" presId="urn:microsoft.com/office/officeart/2008/layout/LinedList"/>
    <dgm:cxn modelId="{83C678AE-2AF2-4A2B-8B60-E18F49A20907}" type="presParOf" srcId="{33266F72-D3C3-4612-A598-F4645FDE6F1C}" destId="{F0B42D15-0EA9-4875-A303-CF5F2E235699}" srcOrd="0" destOrd="0" presId="urn:microsoft.com/office/officeart/2008/layout/LinedList"/>
    <dgm:cxn modelId="{10D17CBE-58E4-4993-9DB2-54F45ACBA5AE}" type="presParOf" srcId="{33266F72-D3C3-4612-A598-F4645FDE6F1C}" destId="{C1EB0075-22B5-46C1-8EE8-3F3719276709}" srcOrd="1" destOrd="0" presId="urn:microsoft.com/office/officeart/2008/layout/LinedList"/>
    <dgm:cxn modelId="{48993B79-BA5F-4B34-A12D-6E0CA364C828}" type="presParOf" srcId="{C1EB0075-22B5-46C1-8EE8-3F3719276709}" destId="{30E38563-A978-46EB-9940-5CFB265CD808}" srcOrd="0" destOrd="0" presId="urn:microsoft.com/office/officeart/2008/layout/LinedList"/>
    <dgm:cxn modelId="{52EFA4A3-1C3A-4E68-B48F-3869970EAE3F}" type="presParOf" srcId="{C1EB0075-22B5-46C1-8EE8-3F3719276709}" destId="{B5BFEBB3-1937-4EB4-8BF0-3F55403D8FFC}" srcOrd="1" destOrd="0" presId="urn:microsoft.com/office/officeart/2008/layout/LinedList"/>
    <dgm:cxn modelId="{4AABF533-BA56-4B4D-89D0-F39DD7FD715A}" type="presParOf" srcId="{B5BFEBB3-1937-4EB4-8BF0-3F55403D8FFC}" destId="{99553BEF-EF37-46EF-A36C-A344A71AFAFF}" srcOrd="0" destOrd="0" presId="urn:microsoft.com/office/officeart/2008/layout/LinedList"/>
    <dgm:cxn modelId="{A7EB6C49-EC99-44D0-9B4F-0D2FA4386335}" type="presParOf" srcId="{B5BFEBB3-1937-4EB4-8BF0-3F55403D8FFC}" destId="{2B3D618F-8672-403C-A631-F048FEB55C9D}" srcOrd="1" destOrd="0" presId="urn:microsoft.com/office/officeart/2008/layout/LinedList"/>
    <dgm:cxn modelId="{35863FE2-022D-46FF-9688-3E30D9FB736F}" type="presParOf" srcId="{B5BFEBB3-1937-4EB4-8BF0-3F55403D8FFC}" destId="{76C32945-1D8B-41BF-81DF-6A6B038AA617}" srcOrd="2" destOrd="0" presId="urn:microsoft.com/office/officeart/2008/layout/LinedList"/>
    <dgm:cxn modelId="{D14B5210-0530-4AC1-930D-031E2797918F}" type="presParOf" srcId="{C1EB0075-22B5-46C1-8EE8-3F3719276709}" destId="{7192BFE7-4DBD-4B53-9359-CE2164068D79}" srcOrd="2" destOrd="0" presId="urn:microsoft.com/office/officeart/2008/layout/LinedList"/>
    <dgm:cxn modelId="{D0CEAE05-133C-4C60-B56C-0F9340C01F1F}" type="presParOf" srcId="{C1EB0075-22B5-46C1-8EE8-3F3719276709}" destId="{E3D2D87B-47FE-4170-B4DE-379576A3F85D}" srcOrd="3" destOrd="0" presId="urn:microsoft.com/office/officeart/2008/layout/LinedList"/>
    <dgm:cxn modelId="{F90E17D6-E4FE-4264-BB7B-10B22A855D32}" type="presParOf" srcId="{C1EB0075-22B5-46C1-8EE8-3F3719276709}" destId="{71C27C9D-CE0B-4357-A84F-4A0DEA3C3E1A}" srcOrd="4" destOrd="0" presId="urn:microsoft.com/office/officeart/2008/layout/LinedList"/>
    <dgm:cxn modelId="{09F9AB23-C1DC-4C68-8474-2AEAD5AA6BD3}" type="presParOf" srcId="{71C27C9D-CE0B-4357-A84F-4A0DEA3C3E1A}" destId="{0350ADB4-38EC-4793-AC66-09C156C4E590}" srcOrd="0" destOrd="0" presId="urn:microsoft.com/office/officeart/2008/layout/LinedList"/>
    <dgm:cxn modelId="{E7BB2F24-FDD0-4F88-899C-4F1107818060}" type="presParOf" srcId="{71C27C9D-CE0B-4357-A84F-4A0DEA3C3E1A}" destId="{D1B285DF-76FE-4EC5-878C-1573120E2E22}" srcOrd="1" destOrd="0" presId="urn:microsoft.com/office/officeart/2008/layout/LinedList"/>
    <dgm:cxn modelId="{FF1F9DAD-DF33-46FA-B3D4-3F973FBE1F02}" type="presParOf" srcId="{71C27C9D-CE0B-4357-A84F-4A0DEA3C3E1A}" destId="{A652BFE3-DDFC-4213-BF5B-DFA844A0E298}" srcOrd="2" destOrd="0" presId="urn:microsoft.com/office/officeart/2008/layout/LinedList"/>
    <dgm:cxn modelId="{581595EE-53D0-414B-AC0C-C03291130917}" type="presParOf" srcId="{C1EB0075-22B5-46C1-8EE8-3F3719276709}" destId="{664D817A-8656-40B7-BEEE-D1FC6D214A18}" srcOrd="5" destOrd="0" presId="urn:microsoft.com/office/officeart/2008/layout/LinedList"/>
    <dgm:cxn modelId="{3AD12EAD-8CF7-4BCA-BACE-DE76477BA63D}" type="presParOf" srcId="{C1EB0075-22B5-46C1-8EE8-3F3719276709}" destId="{E9655F04-DA92-444B-AD05-F5AAFF62B4B1}" srcOrd="6" destOrd="0" presId="urn:microsoft.com/office/officeart/2008/layout/LinedList"/>
    <dgm:cxn modelId="{CA717882-4EDD-40BA-840C-CBBCAA3281A0}" type="presParOf" srcId="{C1EB0075-22B5-46C1-8EE8-3F3719276709}" destId="{81451D96-6D8D-40C3-9886-31D1B33C7B77}" srcOrd="7" destOrd="0" presId="urn:microsoft.com/office/officeart/2008/layout/LinedList"/>
    <dgm:cxn modelId="{86658CDE-F482-49AB-BDEA-A204EE4F0063}" type="presParOf" srcId="{81451D96-6D8D-40C3-9886-31D1B33C7B77}" destId="{D0D4085F-079C-47FE-9D53-468CC7D15EDD}" srcOrd="0" destOrd="0" presId="urn:microsoft.com/office/officeart/2008/layout/LinedList"/>
    <dgm:cxn modelId="{73B11A8E-4A10-444E-8738-898E6DAC2749}" type="presParOf" srcId="{81451D96-6D8D-40C3-9886-31D1B33C7B77}" destId="{E8C3891B-7C8D-427A-8687-FA6EA669A4C3}" srcOrd="1" destOrd="0" presId="urn:microsoft.com/office/officeart/2008/layout/LinedList"/>
    <dgm:cxn modelId="{D3A9978E-8D68-4E13-B872-635FE26F2D22}" type="presParOf" srcId="{81451D96-6D8D-40C3-9886-31D1B33C7B77}" destId="{66ADCA60-7B79-4C34-8BE9-C58D763EDE43}" srcOrd="2" destOrd="0" presId="urn:microsoft.com/office/officeart/2008/layout/LinedList"/>
    <dgm:cxn modelId="{22677943-CC81-4AB6-8544-E9B69C03D01A}" type="presParOf" srcId="{C1EB0075-22B5-46C1-8EE8-3F3719276709}" destId="{1BAF9E03-E4E0-4DA9-A5AB-711774A95C76}" srcOrd="8" destOrd="0" presId="urn:microsoft.com/office/officeart/2008/layout/LinedList"/>
    <dgm:cxn modelId="{929524CD-402D-4A8A-8AF7-BDC09A7DDB1B}" type="presParOf" srcId="{C1EB0075-22B5-46C1-8EE8-3F3719276709}" destId="{F752A1E0-A6ED-492C-B428-39621DB97890}" srcOrd="9" destOrd="0" presId="urn:microsoft.com/office/officeart/2008/layout/LinedList"/>
    <dgm:cxn modelId="{76FEB437-91F1-4461-BB93-CCCE90E9CB97}" type="presParOf" srcId="{C1EB0075-22B5-46C1-8EE8-3F3719276709}" destId="{DF1AB59B-5F18-4B7D-9335-DC5C33522589}" srcOrd="10" destOrd="0" presId="urn:microsoft.com/office/officeart/2008/layout/LinedList"/>
    <dgm:cxn modelId="{182FFB09-C093-4A26-977A-2A7D1DCB53CE}" type="presParOf" srcId="{DF1AB59B-5F18-4B7D-9335-DC5C33522589}" destId="{7027B90E-DFFB-4D8F-8C65-9DCBBC01CEEF}" srcOrd="0" destOrd="0" presId="urn:microsoft.com/office/officeart/2008/layout/LinedList"/>
    <dgm:cxn modelId="{29BCF4B0-6F97-443B-A1BF-3D1B9C5C4FE6}" type="presParOf" srcId="{DF1AB59B-5F18-4B7D-9335-DC5C33522589}" destId="{883ECB02-EB45-4412-8FA6-37A1E23122C2}" srcOrd="1" destOrd="0" presId="urn:microsoft.com/office/officeart/2008/layout/LinedList"/>
    <dgm:cxn modelId="{38F3003A-742C-48B5-BD8D-6FB3F81E70EA}" type="presParOf" srcId="{DF1AB59B-5F18-4B7D-9335-DC5C33522589}" destId="{A02E2F00-9FAB-46C3-84F8-B21D0028E893}" srcOrd="2" destOrd="0" presId="urn:microsoft.com/office/officeart/2008/layout/LinedList"/>
    <dgm:cxn modelId="{91AE6BC1-0DD7-41A8-B94E-473B3BE4E008}" type="presParOf" srcId="{C1EB0075-22B5-46C1-8EE8-3F3719276709}" destId="{A99B6E1B-8B20-48CF-962B-1337F62B1C9E}" srcOrd="11" destOrd="0" presId="urn:microsoft.com/office/officeart/2008/layout/LinedList"/>
    <dgm:cxn modelId="{2C3747D7-7FD4-4E04-8519-DEED43DEC804}" type="presParOf" srcId="{C1EB0075-22B5-46C1-8EE8-3F3719276709}" destId="{A4611A2F-B66C-4CC0-9AF4-68C1AA7F4005}" srcOrd="12" destOrd="0" presId="urn:microsoft.com/office/officeart/2008/layout/LinedList"/>
    <dgm:cxn modelId="{53896139-B5C3-4A3E-9121-1139614637F1}" type="presParOf" srcId="{C1EB0075-22B5-46C1-8EE8-3F3719276709}" destId="{67151AC2-1CD9-4963-AD4E-D004007F6719}" srcOrd="13" destOrd="0" presId="urn:microsoft.com/office/officeart/2008/layout/LinedList"/>
    <dgm:cxn modelId="{148388EB-8F9C-4E31-AFBB-A520331EA205}" type="presParOf" srcId="{67151AC2-1CD9-4963-AD4E-D004007F6719}" destId="{5E057B72-11F6-41FC-AB78-36E0DDF7D03E}" srcOrd="0" destOrd="0" presId="urn:microsoft.com/office/officeart/2008/layout/LinedList"/>
    <dgm:cxn modelId="{E9413712-D427-4FDD-BAA0-AE6355229853}" type="presParOf" srcId="{67151AC2-1CD9-4963-AD4E-D004007F6719}" destId="{4925BD32-1E4C-41C8-9696-62C766B2D5C3}" srcOrd="1" destOrd="0" presId="urn:microsoft.com/office/officeart/2008/layout/LinedList"/>
    <dgm:cxn modelId="{63378C81-A74C-49AE-9361-ABE9BE5A4600}" type="presParOf" srcId="{67151AC2-1CD9-4963-AD4E-D004007F6719}" destId="{411DF7A2-9A18-4CBF-93F1-41B5914F5146}" srcOrd="2" destOrd="0" presId="urn:microsoft.com/office/officeart/2008/layout/LinedList"/>
    <dgm:cxn modelId="{9C50B96D-A75E-4F31-BE7F-C035274C52F7}" type="presParOf" srcId="{C1EB0075-22B5-46C1-8EE8-3F3719276709}" destId="{9A16FEB9-BB97-49FC-A6FB-6E80F3E2CD8A}" srcOrd="14" destOrd="0" presId="urn:microsoft.com/office/officeart/2008/layout/LinedList"/>
    <dgm:cxn modelId="{9DB34CCE-DC6F-4D05-A01B-14582B36D49E}" type="presParOf" srcId="{C1EB0075-22B5-46C1-8EE8-3F3719276709}" destId="{B95BC25F-4C94-4538-A15C-580B29014AEE}" srcOrd="15" destOrd="0" presId="urn:microsoft.com/office/officeart/2008/layout/LinedList"/>
    <dgm:cxn modelId="{D579558C-33EC-4603-A4B6-CF99D693C26C}" type="presParOf" srcId="{737B1C77-CFA2-4529-B498-9999AC3A8455}" destId="{55772380-A7F7-4366-876F-AB70E03A347E}" srcOrd="2" destOrd="0" presId="urn:microsoft.com/office/officeart/2008/layout/LinedList"/>
    <dgm:cxn modelId="{F0A6CB52-2C55-4C62-9E46-C807A2B4A594}" type="presParOf" srcId="{737B1C77-CFA2-4529-B498-9999AC3A8455}" destId="{3F2330A9-1852-40FB-8E83-CD622A114B14}" srcOrd="3" destOrd="0" presId="urn:microsoft.com/office/officeart/2008/layout/LinedList"/>
    <dgm:cxn modelId="{BE6DA96B-90F8-4AC7-BBDF-1ACFD943F322}" type="presParOf" srcId="{3F2330A9-1852-40FB-8E83-CD622A114B14}" destId="{07E05D13-6283-413F-9712-7DB613879D5E}" srcOrd="0" destOrd="0" presId="urn:microsoft.com/office/officeart/2008/layout/LinedList"/>
    <dgm:cxn modelId="{EBA10B0B-0AFE-4003-9737-62529C6B14D3}" type="presParOf" srcId="{3F2330A9-1852-40FB-8E83-CD622A114B14}" destId="{A28FCD4E-19D2-47A9-8F3B-90E0459F4B3F}" srcOrd="1" destOrd="0" presId="urn:microsoft.com/office/officeart/2008/layout/LinedList"/>
    <dgm:cxn modelId="{A630C9CD-ECF1-4A39-A718-3279212A64E6}" type="presParOf" srcId="{A28FCD4E-19D2-47A9-8F3B-90E0459F4B3F}" destId="{D3B7BCC6-A416-4CF9-97BD-C6E46231A413}" srcOrd="0" destOrd="0" presId="urn:microsoft.com/office/officeart/2008/layout/LinedList"/>
    <dgm:cxn modelId="{884FC8F8-6B33-47F1-9F6B-B059B417F1DF}" type="presParOf" srcId="{A28FCD4E-19D2-47A9-8F3B-90E0459F4B3F}" destId="{0EEF890A-8D62-4584-8536-E5352D7996E4}" srcOrd="1" destOrd="0" presId="urn:microsoft.com/office/officeart/2008/layout/LinedList"/>
    <dgm:cxn modelId="{0DD08978-CA30-4E9B-A7A5-85C89B2588AA}" type="presParOf" srcId="{0EEF890A-8D62-4584-8536-E5352D7996E4}" destId="{C13EA0AF-DA46-49A7-86EB-AAEA2F43B1DE}" srcOrd="0" destOrd="0" presId="urn:microsoft.com/office/officeart/2008/layout/LinedList"/>
    <dgm:cxn modelId="{D0215B72-1053-48D2-938E-9D6A33DA455E}" type="presParOf" srcId="{0EEF890A-8D62-4584-8536-E5352D7996E4}" destId="{29C4D0F5-2E88-4413-A7B7-DA863C4F9646}" srcOrd="1" destOrd="0" presId="urn:microsoft.com/office/officeart/2008/layout/LinedList"/>
    <dgm:cxn modelId="{80DE249A-08A7-4F7D-85FC-B709F36D4BC5}" type="presParOf" srcId="{0EEF890A-8D62-4584-8536-E5352D7996E4}" destId="{B3172C76-A327-4769-8BEB-F87104AD41C9}" srcOrd="2" destOrd="0" presId="urn:microsoft.com/office/officeart/2008/layout/LinedList"/>
    <dgm:cxn modelId="{19C467A3-3802-43BE-98AB-F889A24F3609}" type="presParOf" srcId="{A28FCD4E-19D2-47A9-8F3B-90E0459F4B3F}" destId="{E6D00B33-BB59-4AFC-A7DD-DD50265C75FA}" srcOrd="2" destOrd="0" presId="urn:microsoft.com/office/officeart/2008/layout/LinedList"/>
    <dgm:cxn modelId="{D342E463-7366-402E-AD00-4C1DB9BB9DB8}" type="presParOf" srcId="{A28FCD4E-19D2-47A9-8F3B-90E0459F4B3F}" destId="{ED37B18A-883B-4F49-A62A-570E0C258211}" srcOrd="3" destOrd="0" presId="urn:microsoft.com/office/officeart/2008/layout/LinedList"/>
    <dgm:cxn modelId="{D803387C-91BC-48BC-948F-55EF363BE34C}" type="presParOf" srcId="{A28FCD4E-19D2-47A9-8F3B-90E0459F4B3F}" destId="{FE04899E-D892-47F8-A800-AF8DB45DB283}" srcOrd="4" destOrd="0" presId="urn:microsoft.com/office/officeart/2008/layout/LinedList"/>
    <dgm:cxn modelId="{77A23A37-7BC3-477A-A5E0-2A32FF6CC9B6}" type="presParOf" srcId="{FE04899E-D892-47F8-A800-AF8DB45DB283}" destId="{11CDB59A-2956-490B-9AB0-BFF07151C526}" srcOrd="0" destOrd="0" presId="urn:microsoft.com/office/officeart/2008/layout/LinedList"/>
    <dgm:cxn modelId="{7CFEBD2E-F09C-454F-A74C-1391B7094F32}" type="presParOf" srcId="{FE04899E-D892-47F8-A800-AF8DB45DB283}" destId="{5C07D87D-66A9-4982-833A-D1FAC8A8DB04}" srcOrd="1" destOrd="0" presId="urn:microsoft.com/office/officeart/2008/layout/LinedList"/>
    <dgm:cxn modelId="{2B0850CE-857B-4F3B-9279-C2D8024A00B3}" type="presParOf" srcId="{FE04899E-D892-47F8-A800-AF8DB45DB283}" destId="{3FD6783B-CEAB-45FF-884C-BAF862CF8ED7}" srcOrd="2" destOrd="0" presId="urn:microsoft.com/office/officeart/2008/layout/LinedList"/>
    <dgm:cxn modelId="{82B847A5-A32C-40C8-B808-76DD3D968D25}" type="presParOf" srcId="{A28FCD4E-19D2-47A9-8F3B-90E0459F4B3F}" destId="{C9B65372-F901-4003-9CEE-553DDADE7C22}" srcOrd="5" destOrd="0" presId="urn:microsoft.com/office/officeart/2008/layout/LinedList"/>
    <dgm:cxn modelId="{E1226F7A-7B4E-4160-AA66-41C06C710A49}" type="presParOf" srcId="{A28FCD4E-19D2-47A9-8F3B-90E0459F4B3F}" destId="{F17C30E1-0778-4C1C-B636-157B6526C2EA}" srcOrd="6" destOrd="0" presId="urn:microsoft.com/office/officeart/2008/layout/LinedList"/>
    <dgm:cxn modelId="{034D2ED5-BFBE-45BF-9D07-25FA33A61629}" type="presParOf" srcId="{A28FCD4E-19D2-47A9-8F3B-90E0459F4B3F}" destId="{75F9A7D5-5958-437E-896D-EFCA09B9D36A}" srcOrd="7" destOrd="0" presId="urn:microsoft.com/office/officeart/2008/layout/LinedList"/>
    <dgm:cxn modelId="{C4B1D45D-E2B3-4273-95E0-99BE23C10FB3}" type="presParOf" srcId="{75F9A7D5-5958-437E-896D-EFCA09B9D36A}" destId="{299F2112-ECB8-4D6C-9438-0D4D22D842F5}" srcOrd="0" destOrd="0" presId="urn:microsoft.com/office/officeart/2008/layout/LinedList"/>
    <dgm:cxn modelId="{248F5EE7-84D4-43EB-9DAD-3DEAFF8D72D3}" type="presParOf" srcId="{75F9A7D5-5958-437E-896D-EFCA09B9D36A}" destId="{A0E15734-8BFA-4CDE-84CE-8A3648FC977C}" srcOrd="1" destOrd="0" presId="urn:microsoft.com/office/officeart/2008/layout/LinedList"/>
    <dgm:cxn modelId="{2C70DEE8-E127-4A40-827D-CABDC6F5FBB9}" type="presParOf" srcId="{75F9A7D5-5958-437E-896D-EFCA09B9D36A}" destId="{2839AF83-9042-48AF-BC14-4CB9ECFFE8D7}" srcOrd="2" destOrd="0" presId="urn:microsoft.com/office/officeart/2008/layout/LinedList"/>
    <dgm:cxn modelId="{DC52BCA6-3B85-4DEC-8920-3BDB45EEBD74}" type="presParOf" srcId="{A28FCD4E-19D2-47A9-8F3B-90E0459F4B3F}" destId="{1BBBB44B-B21C-4B85-BE62-24A5BE181669}" srcOrd="8" destOrd="0" presId="urn:microsoft.com/office/officeart/2008/layout/LinedList"/>
    <dgm:cxn modelId="{99C29B4F-1A3D-4522-8F4B-9B90DD176714}" type="presParOf" srcId="{A28FCD4E-19D2-47A9-8F3B-90E0459F4B3F}" destId="{25D0F5C4-2956-4A6F-BEEB-14FE0609C306}" srcOrd="9" destOrd="0" presId="urn:microsoft.com/office/officeart/2008/layout/LinedList"/>
    <dgm:cxn modelId="{616AF414-EB31-426B-B454-DB4F355A6F32}" type="presParOf" srcId="{A28FCD4E-19D2-47A9-8F3B-90E0459F4B3F}" destId="{CE8724C4-1257-4EB2-85E1-FBA8A503B3F0}" srcOrd="10" destOrd="0" presId="urn:microsoft.com/office/officeart/2008/layout/LinedList"/>
    <dgm:cxn modelId="{A4318E83-78A1-49F0-B1D7-5B04BACE89F7}" type="presParOf" srcId="{CE8724C4-1257-4EB2-85E1-FBA8A503B3F0}" destId="{E51E4CB5-F87F-4316-99A6-7B1A10AA98B0}" srcOrd="0" destOrd="0" presId="urn:microsoft.com/office/officeart/2008/layout/LinedList"/>
    <dgm:cxn modelId="{C57F8D05-6C2D-4E1E-81A8-9E6C09CB19B5}" type="presParOf" srcId="{CE8724C4-1257-4EB2-85E1-FBA8A503B3F0}" destId="{A0737EE9-A149-4256-B8F2-CE52DFF7D535}" srcOrd="1" destOrd="0" presId="urn:microsoft.com/office/officeart/2008/layout/LinedList"/>
    <dgm:cxn modelId="{287A0BA5-F3C1-47F9-A421-A09B7C60368D}" type="presParOf" srcId="{CE8724C4-1257-4EB2-85E1-FBA8A503B3F0}" destId="{B817378A-2800-4CB5-871A-6B5DFDDD1891}" srcOrd="2" destOrd="0" presId="urn:microsoft.com/office/officeart/2008/layout/LinedList"/>
    <dgm:cxn modelId="{03C51379-D97D-47E3-83B4-D7AEDD9318FE}" type="presParOf" srcId="{A28FCD4E-19D2-47A9-8F3B-90E0459F4B3F}" destId="{4005BE61-C457-49EE-A051-7AAEE58FAE80}" srcOrd="11" destOrd="0" presId="urn:microsoft.com/office/officeart/2008/layout/LinedList"/>
    <dgm:cxn modelId="{5D6CEDD4-89EA-4E52-AF1B-6BB9CF792FBB}" type="presParOf" srcId="{A28FCD4E-19D2-47A9-8F3B-90E0459F4B3F}" destId="{771D2373-EEB3-4380-8A55-9DD91C6C5926}" srcOrd="12" destOrd="0" presId="urn:microsoft.com/office/officeart/2008/layout/LinedList"/>
    <dgm:cxn modelId="{B19E5C01-4EC9-4650-8FED-CC18D12F37F1}" type="presParOf" srcId="{A28FCD4E-19D2-47A9-8F3B-90E0459F4B3F}" destId="{5AF18A70-5BC8-4308-BCD2-1FD38E24C2DF}" srcOrd="13" destOrd="0" presId="urn:microsoft.com/office/officeart/2008/layout/LinedList"/>
    <dgm:cxn modelId="{5671D38E-1E15-442A-A5CB-DBAF99DA9D77}" type="presParOf" srcId="{5AF18A70-5BC8-4308-BCD2-1FD38E24C2DF}" destId="{5487457E-3AC7-49B2-AD88-D0DD5F8D8BB1}" srcOrd="0" destOrd="0" presId="urn:microsoft.com/office/officeart/2008/layout/LinedList"/>
    <dgm:cxn modelId="{03B6FE97-4DF7-4A5F-A7CA-751383D330C1}" type="presParOf" srcId="{5AF18A70-5BC8-4308-BCD2-1FD38E24C2DF}" destId="{DAC1A40C-D4D6-4044-8021-E67D17FBC1CE}" srcOrd="1" destOrd="0" presId="urn:microsoft.com/office/officeart/2008/layout/LinedList"/>
    <dgm:cxn modelId="{1E3B2ECC-8BB3-43A1-93A8-71F342596CF8}" type="presParOf" srcId="{5AF18A70-5BC8-4308-BCD2-1FD38E24C2DF}" destId="{8D169BC9-5D53-4F39-A5A7-4C1F05496DC5}" srcOrd="2" destOrd="0" presId="urn:microsoft.com/office/officeart/2008/layout/LinedList"/>
    <dgm:cxn modelId="{3A8ABB46-006C-4FCA-B8D2-42DAECCC39C3}" type="presParOf" srcId="{A28FCD4E-19D2-47A9-8F3B-90E0459F4B3F}" destId="{6EB27A7A-D4BA-479A-9ADC-3B0770FD9B6C}" srcOrd="14" destOrd="0" presId="urn:microsoft.com/office/officeart/2008/layout/LinedList"/>
    <dgm:cxn modelId="{8454F57D-924B-4C90-90E7-81708C499617}" type="presParOf" srcId="{A28FCD4E-19D2-47A9-8F3B-90E0459F4B3F}" destId="{CC7FDE7B-11E0-41DB-A17F-7F9C9D13D16C}"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18BFF4-0EF8-49DA-B03F-53FFF47B509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130AC789-DD4B-4B4C-8A39-C490AE3C60C8}">
      <dgm:prSet/>
      <dgm:spPr/>
      <dgm:t>
        <a:bodyPr/>
        <a:lstStyle/>
        <a:p>
          <a:r>
            <a:rPr lang="de-CH"/>
            <a:t>Simuliere eine Person</a:t>
          </a:r>
          <a:br>
            <a:rPr lang="de-CH"/>
          </a:br>
          <a:br>
            <a:rPr lang="de-CH"/>
          </a:br>
          <a:endParaRPr lang="en-US"/>
        </a:p>
      </dgm:t>
    </dgm:pt>
    <dgm:pt modelId="{2DF0F88A-0A3A-4622-A05E-0F7DD6C56898}" type="parTrans" cxnId="{550E8BF4-46E4-466E-8ECA-641F4444747D}">
      <dgm:prSet/>
      <dgm:spPr/>
      <dgm:t>
        <a:bodyPr/>
        <a:lstStyle/>
        <a:p>
          <a:endParaRPr lang="en-US"/>
        </a:p>
      </dgm:t>
    </dgm:pt>
    <dgm:pt modelId="{2DC09109-402D-4F79-BB32-89C5EBC074DC}" type="sibTrans" cxnId="{550E8BF4-46E4-466E-8ECA-641F4444747D}">
      <dgm:prSet/>
      <dgm:spPr/>
      <dgm:t>
        <a:bodyPr/>
        <a:lstStyle/>
        <a:p>
          <a:endParaRPr lang="en-US"/>
        </a:p>
      </dgm:t>
    </dgm:pt>
    <dgm:pt modelId="{2D4FA57B-B2C2-47FA-BA66-A2D9AE5BCDEC}">
      <dgm:prSet/>
      <dgm:spPr/>
      <dgm:t>
        <a:bodyPr/>
        <a:lstStyle/>
        <a:p>
          <a:r>
            <a:rPr lang="de-CH"/>
            <a:t>Aufgabe/Tätigkeit</a:t>
          </a:r>
          <a:br>
            <a:rPr lang="de-CH"/>
          </a:br>
          <a:br>
            <a:rPr lang="de-CH"/>
          </a:br>
          <a:endParaRPr lang="en-US"/>
        </a:p>
      </dgm:t>
    </dgm:pt>
    <dgm:pt modelId="{0ECBF9E4-8049-462A-BBA6-A0726BC3178C}" type="parTrans" cxnId="{B998072A-A555-459E-9DFC-04025E454F4C}">
      <dgm:prSet/>
      <dgm:spPr/>
      <dgm:t>
        <a:bodyPr/>
        <a:lstStyle/>
        <a:p>
          <a:endParaRPr lang="en-US"/>
        </a:p>
      </dgm:t>
    </dgm:pt>
    <dgm:pt modelId="{6261C78E-4644-45A2-8811-B028727548A2}" type="sibTrans" cxnId="{B998072A-A555-459E-9DFC-04025E454F4C}">
      <dgm:prSet/>
      <dgm:spPr/>
      <dgm:t>
        <a:bodyPr/>
        <a:lstStyle/>
        <a:p>
          <a:endParaRPr lang="en-US"/>
        </a:p>
      </dgm:t>
    </dgm:pt>
    <dgm:pt modelId="{39334E26-BBE2-4866-ADF4-364805756FD4}">
      <dgm:prSet/>
      <dgm:spPr/>
      <dgm:t>
        <a:bodyPr/>
        <a:lstStyle/>
        <a:p>
          <a:r>
            <a:rPr lang="de-CH"/>
            <a:t>Arbeitsschritte</a:t>
          </a:r>
          <a:br>
            <a:rPr lang="de-CH"/>
          </a:br>
          <a:br>
            <a:rPr lang="de-CH"/>
          </a:br>
          <a:endParaRPr lang="en-US"/>
        </a:p>
      </dgm:t>
    </dgm:pt>
    <dgm:pt modelId="{B721B7A2-3CC9-4BF1-82AF-0FCA35E43E3B}" type="parTrans" cxnId="{078492EA-4A61-4717-8B2E-FA2745200766}">
      <dgm:prSet/>
      <dgm:spPr/>
      <dgm:t>
        <a:bodyPr/>
        <a:lstStyle/>
        <a:p>
          <a:endParaRPr lang="en-US"/>
        </a:p>
      </dgm:t>
    </dgm:pt>
    <dgm:pt modelId="{EC43BF98-CE4B-4A89-AEE0-F854F39117FE}" type="sibTrans" cxnId="{078492EA-4A61-4717-8B2E-FA2745200766}">
      <dgm:prSet/>
      <dgm:spPr/>
      <dgm:t>
        <a:bodyPr/>
        <a:lstStyle/>
        <a:p>
          <a:endParaRPr lang="en-US"/>
        </a:p>
      </dgm:t>
    </dgm:pt>
    <dgm:pt modelId="{BCB14AF7-E578-4F1E-A52A-56E26BB49244}">
      <dgm:prSet/>
      <dgm:spPr/>
      <dgm:t>
        <a:bodyPr/>
        <a:lstStyle/>
        <a:p>
          <a:r>
            <a:rPr lang="de-CH"/>
            <a:t>Kontext/Einschränkungen</a:t>
          </a:r>
          <a:br>
            <a:rPr lang="de-CH"/>
          </a:br>
          <a:br>
            <a:rPr lang="de-CH"/>
          </a:br>
          <a:endParaRPr lang="en-US"/>
        </a:p>
      </dgm:t>
    </dgm:pt>
    <dgm:pt modelId="{8A42460D-BB3C-4EEC-BFCF-24848827FE31}" type="parTrans" cxnId="{0FD44F5C-C628-4533-BF40-887699AD10CF}">
      <dgm:prSet/>
      <dgm:spPr/>
      <dgm:t>
        <a:bodyPr/>
        <a:lstStyle/>
        <a:p>
          <a:endParaRPr lang="en-US"/>
        </a:p>
      </dgm:t>
    </dgm:pt>
    <dgm:pt modelId="{930633B3-5BBC-4FE1-94D2-CD12858FCE3B}" type="sibTrans" cxnId="{0FD44F5C-C628-4533-BF40-887699AD10CF}">
      <dgm:prSet/>
      <dgm:spPr/>
      <dgm:t>
        <a:bodyPr/>
        <a:lstStyle/>
        <a:p>
          <a:endParaRPr lang="en-US"/>
        </a:p>
      </dgm:t>
    </dgm:pt>
    <dgm:pt modelId="{CE548364-CAC8-43D1-A651-F728EB710E54}">
      <dgm:prSet/>
      <dgm:spPr/>
      <dgm:t>
        <a:bodyPr/>
        <a:lstStyle/>
        <a:p>
          <a:r>
            <a:rPr lang="de-CH"/>
            <a:t>Beispiele zur Verdeutlichung</a:t>
          </a:r>
          <a:br>
            <a:rPr lang="de-CH"/>
          </a:br>
          <a:br>
            <a:rPr lang="de-CH"/>
          </a:br>
          <a:endParaRPr lang="en-US"/>
        </a:p>
      </dgm:t>
    </dgm:pt>
    <dgm:pt modelId="{92A40C10-7CD2-4E2A-BC9A-1049557C79A0}" type="parTrans" cxnId="{34EE36D8-4BA7-48F3-923A-DDA6180E2FA3}">
      <dgm:prSet/>
      <dgm:spPr/>
      <dgm:t>
        <a:bodyPr/>
        <a:lstStyle/>
        <a:p>
          <a:endParaRPr lang="en-US"/>
        </a:p>
      </dgm:t>
    </dgm:pt>
    <dgm:pt modelId="{9228D482-B796-490A-B8F3-71C7978DAF21}" type="sibTrans" cxnId="{34EE36D8-4BA7-48F3-923A-DDA6180E2FA3}">
      <dgm:prSet/>
      <dgm:spPr/>
      <dgm:t>
        <a:bodyPr/>
        <a:lstStyle/>
        <a:p>
          <a:endParaRPr lang="en-US"/>
        </a:p>
      </dgm:t>
    </dgm:pt>
    <dgm:pt modelId="{570511B4-3B70-48B2-BE2C-28503BDB466B}">
      <dgm:prSet/>
      <dgm:spPr/>
      <dgm:t>
        <a:bodyPr/>
        <a:lstStyle/>
        <a:p>
          <a:r>
            <a:rPr lang="de-CH"/>
            <a:t>Format des Outputs</a:t>
          </a:r>
          <a:br>
            <a:rPr lang="de-CH"/>
          </a:br>
          <a:br>
            <a:rPr lang="de-CH"/>
          </a:br>
          <a:endParaRPr lang="en-US"/>
        </a:p>
      </dgm:t>
    </dgm:pt>
    <dgm:pt modelId="{CD924C4C-F93D-4881-B053-A90EC3E2DB60}" type="parTrans" cxnId="{2EE66B76-046F-49CE-BC63-5D8FC1240F08}">
      <dgm:prSet/>
      <dgm:spPr/>
      <dgm:t>
        <a:bodyPr/>
        <a:lstStyle/>
        <a:p>
          <a:endParaRPr lang="en-US"/>
        </a:p>
      </dgm:t>
    </dgm:pt>
    <dgm:pt modelId="{179BC02A-F5C4-4E6D-ABEC-F53A449A9B3A}" type="sibTrans" cxnId="{2EE66B76-046F-49CE-BC63-5D8FC1240F08}">
      <dgm:prSet/>
      <dgm:spPr/>
      <dgm:t>
        <a:bodyPr/>
        <a:lstStyle/>
        <a:p>
          <a:endParaRPr lang="en-US"/>
        </a:p>
      </dgm:t>
    </dgm:pt>
    <dgm:pt modelId="{5ED53F93-1B95-45A7-AEAC-4171AA152563}" type="pres">
      <dgm:prSet presAssocID="{9A18BFF4-0EF8-49DA-B03F-53FFF47B509E}" presName="diagram" presStyleCnt="0">
        <dgm:presLayoutVars>
          <dgm:dir/>
          <dgm:resizeHandles val="exact"/>
        </dgm:presLayoutVars>
      </dgm:prSet>
      <dgm:spPr/>
    </dgm:pt>
    <dgm:pt modelId="{E503CB3F-1AE3-4191-8D35-25168988A043}" type="pres">
      <dgm:prSet presAssocID="{130AC789-DD4B-4B4C-8A39-C490AE3C60C8}" presName="node" presStyleLbl="node1" presStyleIdx="0" presStyleCnt="6">
        <dgm:presLayoutVars>
          <dgm:bulletEnabled val="1"/>
        </dgm:presLayoutVars>
      </dgm:prSet>
      <dgm:spPr/>
    </dgm:pt>
    <dgm:pt modelId="{4B5A3CE7-D35A-42D6-BE43-D5CDD75212B7}" type="pres">
      <dgm:prSet presAssocID="{2DC09109-402D-4F79-BB32-89C5EBC074DC}" presName="sibTrans" presStyleCnt="0"/>
      <dgm:spPr/>
    </dgm:pt>
    <dgm:pt modelId="{AC0E20F3-E0BC-4984-80C4-0FAC46B51493}" type="pres">
      <dgm:prSet presAssocID="{2D4FA57B-B2C2-47FA-BA66-A2D9AE5BCDEC}" presName="node" presStyleLbl="node1" presStyleIdx="1" presStyleCnt="6">
        <dgm:presLayoutVars>
          <dgm:bulletEnabled val="1"/>
        </dgm:presLayoutVars>
      </dgm:prSet>
      <dgm:spPr/>
    </dgm:pt>
    <dgm:pt modelId="{9598DCC7-A2FA-463E-BC01-40AF37560006}" type="pres">
      <dgm:prSet presAssocID="{6261C78E-4644-45A2-8811-B028727548A2}" presName="sibTrans" presStyleCnt="0"/>
      <dgm:spPr/>
    </dgm:pt>
    <dgm:pt modelId="{2709D333-EDAB-45C8-A6CF-F39C04F54EDC}" type="pres">
      <dgm:prSet presAssocID="{39334E26-BBE2-4866-ADF4-364805756FD4}" presName="node" presStyleLbl="node1" presStyleIdx="2" presStyleCnt="6">
        <dgm:presLayoutVars>
          <dgm:bulletEnabled val="1"/>
        </dgm:presLayoutVars>
      </dgm:prSet>
      <dgm:spPr/>
    </dgm:pt>
    <dgm:pt modelId="{384DC40F-77F4-4FD6-AE84-AD28DDC87F65}" type="pres">
      <dgm:prSet presAssocID="{EC43BF98-CE4B-4A89-AEE0-F854F39117FE}" presName="sibTrans" presStyleCnt="0"/>
      <dgm:spPr/>
    </dgm:pt>
    <dgm:pt modelId="{02C15EC1-1617-4458-96A3-BBA53851C886}" type="pres">
      <dgm:prSet presAssocID="{BCB14AF7-E578-4F1E-A52A-56E26BB49244}" presName="node" presStyleLbl="node1" presStyleIdx="3" presStyleCnt="6">
        <dgm:presLayoutVars>
          <dgm:bulletEnabled val="1"/>
        </dgm:presLayoutVars>
      </dgm:prSet>
      <dgm:spPr/>
    </dgm:pt>
    <dgm:pt modelId="{ADBFF449-9085-40B9-8322-BA9DCBFAC1B0}" type="pres">
      <dgm:prSet presAssocID="{930633B3-5BBC-4FE1-94D2-CD12858FCE3B}" presName="sibTrans" presStyleCnt="0"/>
      <dgm:spPr/>
    </dgm:pt>
    <dgm:pt modelId="{8B203372-CA79-42C4-A330-4833C9F20F53}" type="pres">
      <dgm:prSet presAssocID="{CE548364-CAC8-43D1-A651-F728EB710E54}" presName="node" presStyleLbl="node1" presStyleIdx="4" presStyleCnt="6">
        <dgm:presLayoutVars>
          <dgm:bulletEnabled val="1"/>
        </dgm:presLayoutVars>
      </dgm:prSet>
      <dgm:spPr/>
    </dgm:pt>
    <dgm:pt modelId="{41A25DE1-0A29-4A3D-9778-7D338485CFD5}" type="pres">
      <dgm:prSet presAssocID="{9228D482-B796-490A-B8F3-71C7978DAF21}" presName="sibTrans" presStyleCnt="0"/>
      <dgm:spPr/>
    </dgm:pt>
    <dgm:pt modelId="{E729CAF9-6B5D-42A1-9E39-C2DBD7BE7535}" type="pres">
      <dgm:prSet presAssocID="{570511B4-3B70-48B2-BE2C-28503BDB466B}" presName="node" presStyleLbl="node1" presStyleIdx="5" presStyleCnt="6">
        <dgm:presLayoutVars>
          <dgm:bulletEnabled val="1"/>
        </dgm:presLayoutVars>
      </dgm:prSet>
      <dgm:spPr/>
    </dgm:pt>
  </dgm:ptLst>
  <dgm:cxnLst>
    <dgm:cxn modelId="{DE820228-17E1-4B83-B2FA-EE0F498DD46A}" type="presOf" srcId="{CE548364-CAC8-43D1-A651-F728EB710E54}" destId="{8B203372-CA79-42C4-A330-4833C9F20F53}" srcOrd="0" destOrd="0" presId="urn:microsoft.com/office/officeart/2005/8/layout/default"/>
    <dgm:cxn modelId="{B998072A-A555-459E-9DFC-04025E454F4C}" srcId="{9A18BFF4-0EF8-49DA-B03F-53FFF47B509E}" destId="{2D4FA57B-B2C2-47FA-BA66-A2D9AE5BCDEC}" srcOrd="1" destOrd="0" parTransId="{0ECBF9E4-8049-462A-BBA6-A0726BC3178C}" sibTransId="{6261C78E-4644-45A2-8811-B028727548A2}"/>
    <dgm:cxn modelId="{ECCFAF2E-0128-4293-BB02-3BD7C8F86B2B}" type="presOf" srcId="{9A18BFF4-0EF8-49DA-B03F-53FFF47B509E}" destId="{5ED53F93-1B95-45A7-AEAC-4171AA152563}" srcOrd="0" destOrd="0" presId="urn:microsoft.com/office/officeart/2005/8/layout/default"/>
    <dgm:cxn modelId="{0FD44F5C-C628-4533-BF40-887699AD10CF}" srcId="{9A18BFF4-0EF8-49DA-B03F-53FFF47B509E}" destId="{BCB14AF7-E578-4F1E-A52A-56E26BB49244}" srcOrd="3" destOrd="0" parTransId="{8A42460D-BB3C-4EEC-BFCF-24848827FE31}" sibTransId="{930633B3-5BBC-4FE1-94D2-CD12858FCE3B}"/>
    <dgm:cxn modelId="{2EE66B76-046F-49CE-BC63-5D8FC1240F08}" srcId="{9A18BFF4-0EF8-49DA-B03F-53FFF47B509E}" destId="{570511B4-3B70-48B2-BE2C-28503BDB466B}" srcOrd="5" destOrd="0" parTransId="{CD924C4C-F93D-4881-B053-A90EC3E2DB60}" sibTransId="{179BC02A-F5C4-4E6D-ABEC-F53A449A9B3A}"/>
    <dgm:cxn modelId="{B5C7F776-0A84-459B-A4F9-65465A2AC46A}" type="presOf" srcId="{130AC789-DD4B-4B4C-8A39-C490AE3C60C8}" destId="{E503CB3F-1AE3-4191-8D35-25168988A043}" srcOrd="0" destOrd="0" presId="urn:microsoft.com/office/officeart/2005/8/layout/default"/>
    <dgm:cxn modelId="{59EF817A-4135-4C18-8630-5664BDFC24A6}" type="presOf" srcId="{39334E26-BBE2-4866-ADF4-364805756FD4}" destId="{2709D333-EDAB-45C8-A6CF-F39C04F54EDC}" srcOrd="0" destOrd="0" presId="urn:microsoft.com/office/officeart/2005/8/layout/default"/>
    <dgm:cxn modelId="{4D8E4691-3F63-41C6-A6E6-B788EE52CFC2}" type="presOf" srcId="{2D4FA57B-B2C2-47FA-BA66-A2D9AE5BCDEC}" destId="{AC0E20F3-E0BC-4984-80C4-0FAC46B51493}" srcOrd="0" destOrd="0" presId="urn:microsoft.com/office/officeart/2005/8/layout/default"/>
    <dgm:cxn modelId="{C8CEA2C8-26C4-46F0-A16D-A6E3E7658455}" type="presOf" srcId="{BCB14AF7-E578-4F1E-A52A-56E26BB49244}" destId="{02C15EC1-1617-4458-96A3-BBA53851C886}" srcOrd="0" destOrd="0" presId="urn:microsoft.com/office/officeart/2005/8/layout/default"/>
    <dgm:cxn modelId="{34EE36D8-4BA7-48F3-923A-DDA6180E2FA3}" srcId="{9A18BFF4-0EF8-49DA-B03F-53FFF47B509E}" destId="{CE548364-CAC8-43D1-A651-F728EB710E54}" srcOrd="4" destOrd="0" parTransId="{92A40C10-7CD2-4E2A-BC9A-1049557C79A0}" sibTransId="{9228D482-B796-490A-B8F3-71C7978DAF21}"/>
    <dgm:cxn modelId="{078492EA-4A61-4717-8B2E-FA2745200766}" srcId="{9A18BFF4-0EF8-49DA-B03F-53FFF47B509E}" destId="{39334E26-BBE2-4866-ADF4-364805756FD4}" srcOrd="2" destOrd="0" parTransId="{B721B7A2-3CC9-4BF1-82AF-0FCA35E43E3B}" sibTransId="{EC43BF98-CE4B-4A89-AEE0-F854F39117FE}"/>
    <dgm:cxn modelId="{903B5EF1-A4F6-4581-A18B-C1E0B7CB0F75}" type="presOf" srcId="{570511B4-3B70-48B2-BE2C-28503BDB466B}" destId="{E729CAF9-6B5D-42A1-9E39-C2DBD7BE7535}" srcOrd="0" destOrd="0" presId="urn:microsoft.com/office/officeart/2005/8/layout/default"/>
    <dgm:cxn modelId="{550E8BF4-46E4-466E-8ECA-641F4444747D}" srcId="{9A18BFF4-0EF8-49DA-B03F-53FFF47B509E}" destId="{130AC789-DD4B-4B4C-8A39-C490AE3C60C8}" srcOrd="0" destOrd="0" parTransId="{2DF0F88A-0A3A-4622-A05E-0F7DD6C56898}" sibTransId="{2DC09109-402D-4F79-BB32-89C5EBC074DC}"/>
    <dgm:cxn modelId="{19BE5FF5-FB07-4A48-8E22-E1F04E4C3554}" type="presParOf" srcId="{5ED53F93-1B95-45A7-AEAC-4171AA152563}" destId="{E503CB3F-1AE3-4191-8D35-25168988A043}" srcOrd="0" destOrd="0" presId="urn:microsoft.com/office/officeart/2005/8/layout/default"/>
    <dgm:cxn modelId="{E6E85EF5-7D16-425E-9B5B-55BA6C0B5B09}" type="presParOf" srcId="{5ED53F93-1B95-45A7-AEAC-4171AA152563}" destId="{4B5A3CE7-D35A-42D6-BE43-D5CDD75212B7}" srcOrd="1" destOrd="0" presId="urn:microsoft.com/office/officeart/2005/8/layout/default"/>
    <dgm:cxn modelId="{27A46683-56DD-425A-A0B8-7553F6C5AD11}" type="presParOf" srcId="{5ED53F93-1B95-45A7-AEAC-4171AA152563}" destId="{AC0E20F3-E0BC-4984-80C4-0FAC46B51493}" srcOrd="2" destOrd="0" presId="urn:microsoft.com/office/officeart/2005/8/layout/default"/>
    <dgm:cxn modelId="{80E6C301-F31D-4153-94E1-A5318888AF6D}" type="presParOf" srcId="{5ED53F93-1B95-45A7-AEAC-4171AA152563}" destId="{9598DCC7-A2FA-463E-BC01-40AF37560006}" srcOrd="3" destOrd="0" presId="urn:microsoft.com/office/officeart/2005/8/layout/default"/>
    <dgm:cxn modelId="{CE6D871C-CA13-4696-AC62-41CB50CDB289}" type="presParOf" srcId="{5ED53F93-1B95-45A7-AEAC-4171AA152563}" destId="{2709D333-EDAB-45C8-A6CF-F39C04F54EDC}" srcOrd="4" destOrd="0" presId="urn:microsoft.com/office/officeart/2005/8/layout/default"/>
    <dgm:cxn modelId="{993662FA-F44B-4EF9-B2F6-2B2881CF7941}" type="presParOf" srcId="{5ED53F93-1B95-45A7-AEAC-4171AA152563}" destId="{384DC40F-77F4-4FD6-AE84-AD28DDC87F65}" srcOrd="5" destOrd="0" presId="urn:microsoft.com/office/officeart/2005/8/layout/default"/>
    <dgm:cxn modelId="{10BC6B63-5C86-4154-ACCD-56BB376EA19B}" type="presParOf" srcId="{5ED53F93-1B95-45A7-AEAC-4171AA152563}" destId="{02C15EC1-1617-4458-96A3-BBA53851C886}" srcOrd="6" destOrd="0" presId="urn:microsoft.com/office/officeart/2005/8/layout/default"/>
    <dgm:cxn modelId="{42481E4F-441D-42FB-A028-6706ED206EE4}" type="presParOf" srcId="{5ED53F93-1B95-45A7-AEAC-4171AA152563}" destId="{ADBFF449-9085-40B9-8322-BA9DCBFAC1B0}" srcOrd="7" destOrd="0" presId="urn:microsoft.com/office/officeart/2005/8/layout/default"/>
    <dgm:cxn modelId="{0812A609-360C-41B4-A557-C829A55D5708}" type="presParOf" srcId="{5ED53F93-1B95-45A7-AEAC-4171AA152563}" destId="{8B203372-CA79-42C4-A330-4833C9F20F53}" srcOrd="8" destOrd="0" presId="urn:microsoft.com/office/officeart/2005/8/layout/default"/>
    <dgm:cxn modelId="{7A440DD4-D549-48C7-80C7-42D675FAFDD4}" type="presParOf" srcId="{5ED53F93-1B95-45A7-AEAC-4171AA152563}" destId="{41A25DE1-0A29-4A3D-9778-7D338485CFD5}" srcOrd="9" destOrd="0" presId="urn:microsoft.com/office/officeart/2005/8/layout/default"/>
    <dgm:cxn modelId="{A17C8025-39EA-46E9-9E42-15061462F365}" type="presParOf" srcId="{5ED53F93-1B95-45A7-AEAC-4171AA152563}" destId="{E729CAF9-6B5D-42A1-9E39-C2DBD7BE753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E984F5-814A-4185-9CE3-8E1662C45179}"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de-CH"/>
        </a:p>
      </dgm:t>
    </dgm:pt>
    <dgm:pt modelId="{6C16439D-4629-4FDE-AF78-34CCEAAABAE4}">
      <dgm:prSet phldrT="[Text]"/>
      <dgm:spPr/>
      <dgm:t>
        <a:bodyPr/>
        <a:lstStyle/>
        <a:p>
          <a:r>
            <a:rPr lang="de-CH"/>
            <a:t>Retrieval Phase (Informationswiedergewinnung)</a:t>
          </a:r>
        </a:p>
      </dgm:t>
    </dgm:pt>
    <dgm:pt modelId="{ED31B670-DE77-4511-A38C-CCAF59D7EF4B}" type="parTrans" cxnId="{051ED368-84B7-4E38-8802-4EC54E9FB840}">
      <dgm:prSet/>
      <dgm:spPr/>
      <dgm:t>
        <a:bodyPr/>
        <a:lstStyle/>
        <a:p>
          <a:endParaRPr lang="de-CH"/>
        </a:p>
      </dgm:t>
    </dgm:pt>
    <dgm:pt modelId="{78D7E19D-4738-45FB-888E-89F2D35749CA}" type="sibTrans" cxnId="{051ED368-84B7-4E38-8802-4EC54E9FB840}">
      <dgm:prSet/>
      <dgm:spPr/>
      <dgm:t>
        <a:bodyPr/>
        <a:lstStyle/>
        <a:p>
          <a:endParaRPr lang="de-CH"/>
        </a:p>
      </dgm:t>
    </dgm:pt>
    <dgm:pt modelId="{39DA5A5F-7222-40CD-9853-733CED6E6A27}">
      <dgm:prSet phldrT="[Text]"/>
      <dgm:spPr/>
      <dgm:t>
        <a:bodyPr/>
        <a:lstStyle/>
        <a:p>
          <a:r>
            <a:rPr lang="de-CH"/>
            <a:t>Augmentation Phase (Erweiterung)</a:t>
          </a:r>
        </a:p>
      </dgm:t>
    </dgm:pt>
    <dgm:pt modelId="{A9F99CE1-FA89-44D0-9E58-91CEB86F3ADD}" type="parTrans" cxnId="{884CAADC-3883-4ABF-944D-C27A0668C7A3}">
      <dgm:prSet/>
      <dgm:spPr/>
      <dgm:t>
        <a:bodyPr/>
        <a:lstStyle/>
        <a:p>
          <a:endParaRPr lang="de-CH"/>
        </a:p>
      </dgm:t>
    </dgm:pt>
    <dgm:pt modelId="{06AEAD2A-C6F5-4E96-B45E-B96B8206DC13}" type="sibTrans" cxnId="{884CAADC-3883-4ABF-944D-C27A0668C7A3}">
      <dgm:prSet/>
      <dgm:spPr/>
      <dgm:t>
        <a:bodyPr/>
        <a:lstStyle/>
        <a:p>
          <a:endParaRPr lang="de-CH"/>
        </a:p>
      </dgm:t>
    </dgm:pt>
    <dgm:pt modelId="{B7E7098B-188C-4A42-A983-46C6D61E9413}">
      <dgm:prSet phldrT="[Text]"/>
      <dgm:spPr/>
      <dgm:t>
        <a:bodyPr/>
        <a:lstStyle/>
        <a:p>
          <a:r>
            <a:rPr lang="de-CH"/>
            <a:t>Generation Phase (Erzeugung)</a:t>
          </a:r>
        </a:p>
      </dgm:t>
    </dgm:pt>
    <dgm:pt modelId="{0C51BBA9-F960-4390-B677-AD8CD66C9FE9}" type="parTrans" cxnId="{FA5D3971-1573-495E-95BD-4285E6354630}">
      <dgm:prSet/>
      <dgm:spPr/>
      <dgm:t>
        <a:bodyPr/>
        <a:lstStyle/>
        <a:p>
          <a:endParaRPr lang="de-CH"/>
        </a:p>
      </dgm:t>
    </dgm:pt>
    <dgm:pt modelId="{F268E20C-D4AE-4E80-B2DF-ECD5CF2DC743}" type="sibTrans" cxnId="{FA5D3971-1573-495E-95BD-4285E6354630}">
      <dgm:prSet/>
      <dgm:spPr/>
      <dgm:t>
        <a:bodyPr/>
        <a:lstStyle/>
        <a:p>
          <a:endParaRPr lang="de-CH"/>
        </a:p>
      </dgm:t>
    </dgm:pt>
    <dgm:pt modelId="{1F319DC4-546A-4122-9D75-757F3472C931}">
      <dgm:prSet phldrT="[Text]"/>
      <dgm:spPr/>
      <dgm:t>
        <a:bodyPr/>
        <a:lstStyle/>
        <a:p>
          <a:r>
            <a:rPr lang="de-CH"/>
            <a:t>Dokumentensammlung durch Suche</a:t>
          </a:r>
        </a:p>
      </dgm:t>
    </dgm:pt>
    <dgm:pt modelId="{E6AF87CC-BA53-4216-BDEB-E86B4CBAE1C2}" type="parTrans" cxnId="{FFDF4FDF-11BF-458B-8F1B-A770908E3B91}">
      <dgm:prSet/>
      <dgm:spPr/>
      <dgm:t>
        <a:bodyPr/>
        <a:lstStyle/>
        <a:p>
          <a:endParaRPr lang="de-CH"/>
        </a:p>
      </dgm:t>
    </dgm:pt>
    <dgm:pt modelId="{D90FC0B6-FB42-4DC5-8175-063F21E5FFBB}" type="sibTrans" cxnId="{FFDF4FDF-11BF-458B-8F1B-A770908E3B91}">
      <dgm:prSet/>
      <dgm:spPr/>
      <dgm:t>
        <a:bodyPr/>
        <a:lstStyle/>
        <a:p>
          <a:endParaRPr lang="de-CH"/>
        </a:p>
      </dgm:t>
    </dgm:pt>
    <dgm:pt modelId="{5F7C3B2B-F089-4950-8AC1-0708CDE61526}">
      <dgm:prSet phldrT="[Text]"/>
      <dgm:spPr/>
      <dgm:t>
        <a:bodyPr/>
        <a:lstStyle/>
        <a:p>
          <a:r>
            <a:rPr lang="de-CH"/>
            <a:t>Abfrage der relevanten Dokumente aus Sammlung</a:t>
          </a:r>
        </a:p>
      </dgm:t>
    </dgm:pt>
    <dgm:pt modelId="{F8E9E314-2A88-49E4-8116-7308E380BC72}" type="parTrans" cxnId="{C23DAF06-A084-4427-AD1F-C5992619707F}">
      <dgm:prSet/>
      <dgm:spPr/>
      <dgm:t>
        <a:bodyPr/>
        <a:lstStyle/>
        <a:p>
          <a:endParaRPr lang="de-CH"/>
        </a:p>
      </dgm:t>
    </dgm:pt>
    <dgm:pt modelId="{6599E97E-1B51-40D6-B234-CAA0A9E65E6A}" type="sibTrans" cxnId="{C23DAF06-A084-4427-AD1F-C5992619707F}">
      <dgm:prSet/>
      <dgm:spPr/>
      <dgm:t>
        <a:bodyPr/>
        <a:lstStyle/>
        <a:p>
          <a:endParaRPr lang="de-CH"/>
        </a:p>
      </dgm:t>
    </dgm:pt>
    <dgm:pt modelId="{8E983D2F-CEF6-4145-881D-63A42E01C67A}">
      <dgm:prSet phldrT="[Text]"/>
      <dgm:spPr/>
      <dgm:t>
        <a:bodyPr/>
        <a:lstStyle/>
        <a:p>
          <a:r>
            <a:rPr lang="de-CH"/>
            <a:t>Ordnung der gefundenen Informationen nach Rang</a:t>
          </a:r>
          <a:r>
            <a:rPr lang="LID4096"/>
            <a:t> </a:t>
          </a:r>
          <a:r>
            <a:rPr lang="de-CH"/>
            <a:t>und Relevanz (oft Top 5-10)</a:t>
          </a:r>
        </a:p>
      </dgm:t>
    </dgm:pt>
    <dgm:pt modelId="{D578C39A-FFBB-498D-8A9A-C86662E8D9FB}" type="parTrans" cxnId="{94D2EACA-033C-49C6-BE65-B0BAD80CC0F1}">
      <dgm:prSet/>
      <dgm:spPr/>
      <dgm:t>
        <a:bodyPr/>
        <a:lstStyle/>
        <a:p>
          <a:endParaRPr lang="de-CH"/>
        </a:p>
      </dgm:t>
    </dgm:pt>
    <dgm:pt modelId="{290824A6-934B-4341-8F31-FE277803E7FE}" type="sibTrans" cxnId="{94D2EACA-033C-49C6-BE65-B0BAD80CC0F1}">
      <dgm:prSet/>
      <dgm:spPr/>
      <dgm:t>
        <a:bodyPr/>
        <a:lstStyle/>
        <a:p>
          <a:endParaRPr lang="de-CH"/>
        </a:p>
      </dgm:t>
    </dgm:pt>
    <dgm:pt modelId="{1338407A-69EA-4B0A-B266-2CB0FAF97C92}">
      <dgm:prSet phldrT="[Text]"/>
      <dgm:spPr/>
      <dgm:t>
        <a:bodyPr/>
        <a:lstStyle/>
        <a:p>
          <a:r>
            <a:rPr lang="de-CH"/>
            <a:t>Die abgerufenen Dokumente werden zusammen mit der ursprünglichen Abfrage an ein generatives Modell weitergeleitet</a:t>
          </a:r>
        </a:p>
      </dgm:t>
    </dgm:pt>
    <dgm:pt modelId="{3C49CC7A-34FB-4A45-97AD-AA061B124547}" type="parTrans" cxnId="{397E4B50-48FC-41AE-8B32-C39539531FFD}">
      <dgm:prSet/>
      <dgm:spPr/>
      <dgm:t>
        <a:bodyPr/>
        <a:lstStyle/>
        <a:p>
          <a:endParaRPr lang="de-CH"/>
        </a:p>
      </dgm:t>
    </dgm:pt>
    <dgm:pt modelId="{5B9CC99E-04A5-4F03-B917-F3D4EECEAD25}" type="sibTrans" cxnId="{397E4B50-48FC-41AE-8B32-C39539531FFD}">
      <dgm:prSet/>
      <dgm:spPr/>
      <dgm:t>
        <a:bodyPr/>
        <a:lstStyle/>
        <a:p>
          <a:endParaRPr lang="de-CH"/>
        </a:p>
      </dgm:t>
    </dgm:pt>
    <dgm:pt modelId="{7DB1C7C3-1334-4B33-B4EC-BF22FE80293A}">
      <dgm:prSet phldrT="[Text]"/>
      <dgm:spPr/>
      <dgm:t>
        <a:bodyPr/>
        <a:lstStyle/>
        <a:p>
          <a:r>
            <a:rPr lang="de-CH"/>
            <a:t>Einschränkung auf die Dokumente ist denkbar</a:t>
          </a:r>
          <a:r>
            <a:rPr lang="LID4096"/>
            <a:t>,</a:t>
          </a:r>
          <a:r>
            <a:rPr lang="de-CH"/>
            <a:t> um so Halluzinationen zu vermindern oder Kontext </a:t>
          </a:r>
          <a:r>
            <a:rPr lang="de-CH" err="1"/>
            <a:t>mitz</a:t>
          </a:r>
          <a:r>
            <a:rPr lang="LID4096"/>
            <a:t>u</a:t>
          </a:r>
          <a:r>
            <a:rPr lang="de-CH"/>
            <a:t>liefern</a:t>
          </a:r>
        </a:p>
      </dgm:t>
    </dgm:pt>
    <dgm:pt modelId="{D7CC5F1D-1C0E-4394-BDAC-B46203B28AE8}" type="parTrans" cxnId="{4E002519-0B8C-4DA8-84C7-92177D7A00BE}">
      <dgm:prSet/>
      <dgm:spPr/>
      <dgm:t>
        <a:bodyPr/>
        <a:lstStyle/>
        <a:p>
          <a:endParaRPr lang="de-CH"/>
        </a:p>
      </dgm:t>
    </dgm:pt>
    <dgm:pt modelId="{8AD357B3-CB97-4679-8771-E3C500790121}" type="sibTrans" cxnId="{4E002519-0B8C-4DA8-84C7-92177D7A00BE}">
      <dgm:prSet/>
      <dgm:spPr/>
      <dgm:t>
        <a:bodyPr/>
        <a:lstStyle/>
        <a:p>
          <a:endParaRPr lang="de-CH"/>
        </a:p>
      </dgm:t>
    </dgm:pt>
    <dgm:pt modelId="{51423189-F39C-4C47-9F61-3E0AD2CEEDF8}">
      <dgm:prSet phldrT="[Text]"/>
      <dgm:spPr/>
      <dgm:t>
        <a:bodyPr/>
        <a:lstStyle/>
        <a:p>
          <a:r>
            <a:rPr lang="de-CH"/>
            <a:t>Durch Abgleich der Antwort mit Hilfe der Antwort können kohärente und relevante Antworten generiert werden</a:t>
          </a:r>
        </a:p>
      </dgm:t>
    </dgm:pt>
    <dgm:pt modelId="{6EBF307A-37DC-444B-87B7-7C439A153849}" type="parTrans" cxnId="{3CF24803-E313-409F-B215-529BF9989566}">
      <dgm:prSet/>
      <dgm:spPr/>
      <dgm:t>
        <a:bodyPr/>
        <a:lstStyle/>
        <a:p>
          <a:endParaRPr lang="de-CH"/>
        </a:p>
      </dgm:t>
    </dgm:pt>
    <dgm:pt modelId="{8F6CA395-FF39-442D-91CD-42FF8D24DB7A}" type="sibTrans" cxnId="{3CF24803-E313-409F-B215-529BF9989566}">
      <dgm:prSet/>
      <dgm:spPr/>
      <dgm:t>
        <a:bodyPr/>
        <a:lstStyle/>
        <a:p>
          <a:endParaRPr lang="de-CH"/>
        </a:p>
      </dgm:t>
    </dgm:pt>
    <dgm:pt modelId="{C064B26F-8FBC-4D36-B0CB-23B7B1821E6D}" type="pres">
      <dgm:prSet presAssocID="{66E984F5-814A-4185-9CE3-8E1662C45179}" presName="rootnode" presStyleCnt="0">
        <dgm:presLayoutVars>
          <dgm:chMax/>
          <dgm:chPref/>
          <dgm:dir/>
          <dgm:animLvl val="lvl"/>
        </dgm:presLayoutVars>
      </dgm:prSet>
      <dgm:spPr/>
    </dgm:pt>
    <dgm:pt modelId="{09969683-8C64-43BA-B003-053133C19164}" type="pres">
      <dgm:prSet presAssocID="{6C16439D-4629-4FDE-AF78-34CCEAAABAE4}" presName="composite" presStyleCnt="0"/>
      <dgm:spPr/>
    </dgm:pt>
    <dgm:pt modelId="{4DBC7F8D-EA20-4D19-8741-6B31CB46F780}" type="pres">
      <dgm:prSet presAssocID="{6C16439D-4629-4FDE-AF78-34CCEAAABAE4}" presName="LShape" presStyleLbl="alignNode1" presStyleIdx="0" presStyleCnt="5"/>
      <dgm:spPr/>
    </dgm:pt>
    <dgm:pt modelId="{EFFE3392-D993-417C-BD9B-306B49C81451}" type="pres">
      <dgm:prSet presAssocID="{6C16439D-4629-4FDE-AF78-34CCEAAABAE4}" presName="ParentText" presStyleLbl="revTx" presStyleIdx="0" presStyleCnt="3">
        <dgm:presLayoutVars>
          <dgm:chMax val="0"/>
          <dgm:chPref val="0"/>
          <dgm:bulletEnabled val="1"/>
        </dgm:presLayoutVars>
      </dgm:prSet>
      <dgm:spPr/>
    </dgm:pt>
    <dgm:pt modelId="{21F767BC-E174-420D-B839-7FFE41889D12}" type="pres">
      <dgm:prSet presAssocID="{6C16439D-4629-4FDE-AF78-34CCEAAABAE4}" presName="Triangle" presStyleLbl="alignNode1" presStyleIdx="1" presStyleCnt="5"/>
      <dgm:spPr/>
    </dgm:pt>
    <dgm:pt modelId="{C49A8A7B-B8FD-4203-A1F1-6231C5945DB7}" type="pres">
      <dgm:prSet presAssocID="{78D7E19D-4738-45FB-888E-89F2D35749CA}" presName="sibTrans" presStyleCnt="0"/>
      <dgm:spPr/>
    </dgm:pt>
    <dgm:pt modelId="{D1117753-FD37-4ED6-AC8B-25CFD3B3E990}" type="pres">
      <dgm:prSet presAssocID="{78D7E19D-4738-45FB-888E-89F2D35749CA}" presName="space" presStyleCnt="0"/>
      <dgm:spPr/>
    </dgm:pt>
    <dgm:pt modelId="{8D539E79-452F-41CB-9F99-5B82719AAADC}" type="pres">
      <dgm:prSet presAssocID="{39DA5A5F-7222-40CD-9853-733CED6E6A27}" presName="composite" presStyleCnt="0"/>
      <dgm:spPr/>
    </dgm:pt>
    <dgm:pt modelId="{0047CFD5-D648-4633-8819-1AB3CDD42279}" type="pres">
      <dgm:prSet presAssocID="{39DA5A5F-7222-40CD-9853-733CED6E6A27}" presName="LShape" presStyleLbl="alignNode1" presStyleIdx="2" presStyleCnt="5"/>
      <dgm:spPr/>
    </dgm:pt>
    <dgm:pt modelId="{88BF7B9D-C202-4FFD-A3BC-DA55620F0BBE}" type="pres">
      <dgm:prSet presAssocID="{39DA5A5F-7222-40CD-9853-733CED6E6A27}" presName="ParentText" presStyleLbl="revTx" presStyleIdx="1" presStyleCnt="3">
        <dgm:presLayoutVars>
          <dgm:chMax val="0"/>
          <dgm:chPref val="0"/>
          <dgm:bulletEnabled val="1"/>
        </dgm:presLayoutVars>
      </dgm:prSet>
      <dgm:spPr/>
    </dgm:pt>
    <dgm:pt modelId="{CE505F8C-BCF3-4C49-B218-3D4E26239922}" type="pres">
      <dgm:prSet presAssocID="{39DA5A5F-7222-40CD-9853-733CED6E6A27}" presName="Triangle" presStyleLbl="alignNode1" presStyleIdx="3" presStyleCnt="5"/>
      <dgm:spPr/>
    </dgm:pt>
    <dgm:pt modelId="{6B4F239D-DA24-4B24-AD6C-B1D153BAB1D4}" type="pres">
      <dgm:prSet presAssocID="{06AEAD2A-C6F5-4E96-B45E-B96B8206DC13}" presName="sibTrans" presStyleCnt="0"/>
      <dgm:spPr/>
    </dgm:pt>
    <dgm:pt modelId="{562F92AF-CFFB-413F-8C78-2499CE658523}" type="pres">
      <dgm:prSet presAssocID="{06AEAD2A-C6F5-4E96-B45E-B96B8206DC13}" presName="space" presStyleCnt="0"/>
      <dgm:spPr/>
    </dgm:pt>
    <dgm:pt modelId="{58324750-018A-40F4-B9FC-E6C93E2D3C76}" type="pres">
      <dgm:prSet presAssocID="{B7E7098B-188C-4A42-A983-46C6D61E9413}" presName="composite" presStyleCnt="0"/>
      <dgm:spPr/>
    </dgm:pt>
    <dgm:pt modelId="{EC33FEF1-EFDB-4DBB-84CB-A81FD44CB186}" type="pres">
      <dgm:prSet presAssocID="{B7E7098B-188C-4A42-A983-46C6D61E9413}" presName="LShape" presStyleLbl="alignNode1" presStyleIdx="4" presStyleCnt="5"/>
      <dgm:spPr/>
    </dgm:pt>
    <dgm:pt modelId="{28B192EE-0580-496A-9AE8-19FD3E7E7F61}" type="pres">
      <dgm:prSet presAssocID="{B7E7098B-188C-4A42-A983-46C6D61E9413}" presName="ParentText" presStyleLbl="revTx" presStyleIdx="2" presStyleCnt="3">
        <dgm:presLayoutVars>
          <dgm:chMax val="0"/>
          <dgm:chPref val="0"/>
          <dgm:bulletEnabled val="1"/>
        </dgm:presLayoutVars>
      </dgm:prSet>
      <dgm:spPr/>
    </dgm:pt>
  </dgm:ptLst>
  <dgm:cxnLst>
    <dgm:cxn modelId="{3CF24803-E313-409F-B215-529BF9989566}" srcId="{B7E7098B-188C-4A42-A983-46C6D61E9413}" destId="{51423189-F39C-4C47-9F61-3E0AD2CEEDF8}" srcOrd="0" destOrd="0" parTransId="{6EBF307A-37DC-444B-87B7-7C439A153849}" sibTransId="{8F6CA395-FF39-442D-91CD-42FF8D24DB7A}"/>
    <dgm:cxn modelId="{C23DAF06-A084-4427-AD1F-C5992619707F}" srcId="{6C16439D-4629-4FDE-AF78-34CCEAAABAE4}" destId="{5F7C3B2B-F089-4950-8AC1-0708CDE61526}" srcOrd="1" destOrd="0" parTransId="{F8E9E314-2A88-49E4-8116-7308E380BC72}" sibTransId="{6599E97E-1B51-40D6-B234-CAA0A9E65E6A}"/>
    <dgm:cxn modelId="{4E002519-0B8C-4DA8-84C7-92177D7A00BE}" srcId="{39DA5A5F-7222-40CD-9853-733CED6E6A27}" destId="{7DB1C7C3-1334-4B33-B4EC-BF22FE80293A}" srcOrd="1" destOrd="0" parTransId="{D7CC5F1D-1C0E-4394-BDAC-B46203B28AE8}" sibTransId="{8AD357B3-CB97-4679-8771-E3C500790121}"/>
    <dgm:cxn modelId="{051ED368-84B7-4E38-8802-4EC54E9FB840}" srcId="{66E984F5-814A-4185-9CE3-8E1662C45179}" destId="{6C16439D-4629-4FDE-AF78-34CCEAAABAE4}" srcOrd="0" destOrd="0" parTransId="{ED31B670-DE77-4511-A38C-CCAF59D7EF4B}" sibTransId="{78D7E19D-4738-45FB-888E-89F2D35749CA}"/>
    <dgm:cxn modelId="{EF66BB69-30DE-4642-BD8D-6A9065E1C5EF}" type="presOf" srcId="{8E983D2F-CEF6-4145-881D-63A42E01C67A}" destId="{EFFE3392-D993-417C-BD9B-306B49C81451}" srcOrd="0" destOrd="3" presId="urn:microsoft.com/office/officeart/2009/3/layout/StepUpProcess"/>
    <dgm:cxn modelId="{E657D54F-4C7A-4BE4-9895-D9397D11B98C}" type="presOf" srcId="{1F319DC4-546A-4122-9D75-757F3472C931}" destId="{EFFE3392-D993-417C-BD9B-306B49C81451}" srcOrd="0" destOrd="1" presId="urn:microsoft.com/office/officeart/2009/3/layout/StepUpProcess"/>
    <dgm:cxn modelId="{397E4B50-48FC-41AE-8B32-C39539531FFD}" srcId="{39DA5A5F-7222-40CD-9853-733CED6E6A27}" destId="{1338407A-69EA-4B0A-B266-2CB0FAF97C92}" srcOrd="0" destOrd="0" parTransId="{3C49CC7A-34FB-4A45-97AD-AA061B124547}" sibTransId="{5B9CC99E-04A5-4F03-B917-F3D4EECEAD25}"/>
    <dgm:cxn modelId="{FA5D3971-1573-495E-95BD-4285E6354630}" srcId="{66E984F5-814A-4185-9CE3-8E1662C45179}" destId="{B7E7098B-188C-4A42-A983-46C6D61E9413}" srcOrd="2" destOrd="0" parTransId="{0C51BBA9-F960-4390-B677-AD8CD66C9FE9}" sibTransId="{F268E20C-D4AE-4E80-B2DF-ECD5CF2DC743}"/>
    <dgm:cxn modelId="{93FC8253-2885-4041-8513-9C199A89A8C7}" type="presOf" srcId="{1338407A-69EA-4B0A-B266-2CB0FAF97C92}" destId="{88BF7B9D-C202-4FFD-A3BC-DA55620F0BBE}" srcOrd="0" destOrd="1" presId="urn:microsoft.com/office/officeart/2009/3/layout/StepUpProcess"/>
    <dgm:cxn modelId="{CAEA7A7A-92A0-4A7E-BD07-48187BBED926}" type="presOf" srcId="{66E984F5-814A-4185-9CE3-8E1662C45179}" destId="{C064B26F-8FBC-4D36-B0CB-23B7B1821E6D}" srcOrd="0" destOrd="0" presId="urn:microsoft.com/office/officeart/2009/3/layout/StepUpProcess"/>
    <dgm:cxn modelId="{78A6EC93-23C5-4337-8CAB-3A3D9F5663A8}" type="presOf" srcId="{5F7C3B2B-F089-4950-8AC1-0708CDE61526}" destId="{EFFE3392-D993-417C-BD9B-306B49C81451}" srcOrd="0" destOrd="2" presId="urn:microsoft.com/office/officeart/2009/3/layout/StepUpProcess"/>
    <dgm:cxn modelId="{037854A2-A200-4813-A070-C2E8E2ED81DF}" type="presOf" srcId="{6C16439D-4629-4FDE-AF78-34CCEAAABAE4}" destId="{EFFE3392-D993-417C-BD9B-306B49C81451}" srcOrd="0" destOrd="0" presId="urn:microsoft.com/office/officeart/2009/3/layout/StepUpProcess"/>
    <dgm:cxn modelId="{23FC79A4-2854-4FCD-83A0-299074DFD012}" type="presOf" srcId="{51423189-F39C-4C47-9F61-3E0AD2CEEDF8}" destId="{28B192EE-0580-496A-9AE8-19FD3E7E7F61}" srcOrd="0" destOrd="1" presId="urn:microsoft.com/office/officeart/2009/3/layout/StepUpProcess"/>
    <dgm:cxn modelId="{5F94C0C3-3D29-48CA-A33A-3855C754C9BE}" type="presOf" srcId="{39DA5A5F-7222-40CD-9853-733CED6E6A27}" destId="{88BF7B9D-C202-4FFD-A3BC-DA55620F0BBE}" srcOrd="0" destOrd="0" presId="urn:microsoft.com/office/officeart/2009/3/layout/StepUpProcess"/>
    <dgm:cxn modelId="{94D2EACA-033C-49C6-BE65-B0BAD80CC0F1}" srcId="{6C16439D-4629-4FDE-AF78-34CCEAAABAE4}" destId="{8E983D2F-CEF6-4145-881D-63A42E01C67A}" srcOrd="2" destOrd="0" parTransId="{D578C39A-FFBB-498D-8A9A-C86662E8D9FB}" sibTransId="{290824A6-934B-4341-8F31-FE277803E7FE}"/>
    <dgm:cxn modelId="{884CAADC-3883-4ABF-944D-C27A0668C7A3}" srcId="{66E984F5-814A-4185-9CE3-8E1662C45179}" destId="{39DA5A5F-7222-40CD-9853-733CED6E6A27}" srcOrd="1" destOrd="0" parTransId="{A9F99CE1-FA89-44D0-9E58-91CEB86F3ADD}" sibTransId="{06AEAD2A-C6F5-4E96-B45E-B96B8206DC13}"/>
    <dgm:cxn modelId="{FFDF4FDF-11BF-458B-8F1B-A770908E3B91}" srcId="{6C16439D-4629-4FDE-AF78-34CCEAAABAE4}" destId="{1F319DC4-546A-4122-9D75-757F3472C931}" srcOrd="0" destOrd="0" parTransId="{E6AF87CC-BA53-4216-BDEB-E86B4CBAE1C2}" sibTransId="{D90FC0B6-FB42-4DC5-8175-063F21E5FFBB}"/>
    <dgm:cxn modelId="{343887EC-331D-4151-AD86-267CCCD3DF32}" type="presOf" srcId="{7DB1C7C3-1334-4B33-B4EC-BF22FE80293A}" destId="{88BF7B9D-C202-4FFD-A3BC-DA55620F0BBE}" srcOrd="0" destOrd="2" presId="urn:microsoft.com/office/officeart/2009/3/layout/StepUpProcess"/>
    <dgm:cxn modelId="{7EB9DCF1-CC33-48C3-A77B-7BC2EC964A88}" type="presOf" srcId="{B7E7098B-188C-4A42-A983-46C6D61E9413}" destId="{28B192EE-0580-496A-9AE8-19FD3E7E7F61}" srcOrd="0" destOrd="0" presId="urn:microsoft.com/office/officeart/2009/3/layout/StepUpProcess"/>
    <dgm:cxn modelId="{9AE6FB84-F653-4F6C-AA8A-CB37EFFB6152}" type="presParOf" srcId="{C064B26F-8FBC-4D36-B0CB-23B7B1821E6D}" destId="{09969683-8C64-43BA-B003-053133C19164}" srcOrd="0" destOrd="0" presId="urn:microsoft.com/office/officeart/2009/3/layout/StepUpProcess"/>
    <dgm:cxn modelId="{86BC02D2-858C-420A-9EFD-656CCDE23FF9}" type="presParOf" srcId="{09969683-8C64-43BA-B003-053133C19164}" destId="{4DBC7F8D-EA20-4D19-8741-6B31CB46F780}" srcOrd="0" destOrd="0" presId="urn:microsoft.com/office/officeart/2009/3/layout/StepUpProcess"/>
    <dgm:cxn modelId="{13D6B304-C296-42F9-BFC1-39147AD20CAB}" type="presParOf" srcId="{09969683-8C64-43BA-B003-053133C19164}" destId="{EFFE3392-D993-417C-BD9B-306B49C81451}" srcOrd="1" destOrd="0" presId="urn:microsoft.com/office/officeart/2009/3/layout/StepUpProcess"/>
    <dgm:cxn modelId="{A6D743B2-A351-4C06-B857-B1326DE6FCE4}" type="presParOf" srcId="{09969683-8C64-43BA-B003-053133C19164}" destId="{21F767BC-E174-420D-B839-7FFE41889D12}" srcOrd="2" destOrd="0" presId="urn:microsoft.com/office/officeart/2009/3/layout/StepUpProcess"/>
    <dgm:cxn modelId="{507B3D19-BC36-4FA2-94B8-57BDF811F43F}" type="presParOf" srcId="{C064B26F-8FBC-4D36-B0CB-23B7B1821E6D}" destId="{C49A8A7B-B8FD-4203-A1F1-6231C5945DB7}" srcOrd="1" destOrd="0" presId="urn:microsoft.com/office/officeart/2009/3/layout/StepUpProcess"/>
    <dgm:cxn modelId="{4F7A8085-201F-443E-8A5F-803AC691E6B9}" type="presParOf" srcId="{C49A8A7B-B8FD-4203-A1F1-6231C5945DB7}" destId="{D1117753-FD37-4ED6-AC8B-25CFD3B3E990}" srcOrd="0" destOrd="0" presId="urn:microsoft.com/office/officeart/2009/3/layout/StepUpProcess"/>
    <dgm:cxn modelId="{C68371D4-20BE-48D7-9EC5-C8D3DD4BB859}" type="presParOf" srcId="{C064B26F-8FBC-4D36-B0CB-23B7B1821E6D}" destId="{8D539E79-452F-41CB-9F99-5B82719AAADC}" srcOrd="2" destOrd="0" presId="urn:microsoft.com/office/officeart/2009/3/layout/StepUpProcess"/>
    <dgm:cxn modelId="{30A35D3F-084A-4AA2-8971-2B61DDE0E14F}" type="presParOf" srcId="{8D539E79-452F-41CB-9F99-5B82719AAADC}" destId="{0047CFD5-D648-4633-8819-1AB3CDD42279}" srcOrd="0" destOrd="0" presId="urn:microsoft.com/office/officeart/2009/3/layout/StepUpProcess"/>
    <dgm:cxn modelId="{59451C57-F0F7-4771-AE36-479C9FF9410C}" type="presParOf" srcId="{8D539E79-452F-41CB-9F99-5B82719AAADC}" destId="{88BF7B9D-C202-4FFD-A3BC-DA55620F0BBE}" srcOrd="1" destOrd="0" presId="urn:microsoft.com/office/officeart/2009/3/layout/StepUpProcess"/>
    <dgm:cxn modelId="{C6D297A9-163F-4427-B225-9EC0AB9682EE}" type="presParOf" srcId="{8D539E79-452F-41CB-9F99-5B82719AAADC}" destId="{CE505F8C-BCF3-4C49-B218-3D4E26239922}" srcOrd="2" destOrd="0" presId="urn:microsoft.com/office/officeart/2009/3/layout/StepUpProcess"/>
    <dgm:cxn modelId="{C9F0E362-0F76-40A0-B848-7EE26A06E314}" type="presParOf" srcId="{C064B26F-8FBC-4D36-B0CB-23B7B1821E6D}" destId="{6B4F239D-DA24-4B24-AD6C-B1D153BAB1D4}" srcOrd="3" destOrd="0" presId="urn:microsoft.com/office/officeart/2009/3/layout/StepUpProcess"/>
    <dgm:cxn modelId="{756F9520-3F18-4005-99B9-F72D9D8832BA}" type="presParOf" srcId="{6B4F239D-DA24-4B24-AD6C-B1D153BAB1D4}" destId="{562F92AF-CFFB-413F-8C78-2499CE658523}" srcOrd="0" destOrd="0" presId="urn:microsoft.com/office/officeart/2009/3/layout/StepUpProcess"/>
    <dgm:cxn modelId="{821E4BAF-2FF5-49AB-AC41-6AB8CB14D3E9}" type="presParOf" srcId="{C064B26F-8FBC-4D36-B0CB-23B7B1821E6D}" destId="{58324750-018A-40F4-B9FC-E6C93E2D3C76}" srcOrd="4" destOrd="0" presId="urn:microsoft.com/office/officeart/2009/3/layout/StepUpProcess"/>
    <dgm:cxn modelId="{52B29BFC-02AE-4789-A552-2018CC85BE12}" type="presParOf" srcId="{58324750-018A-40F4-B9FC-E6C93E2D3C76}" destId="{EC33FEF1-EFDB-4DBB-84CB-A81FD44CB186}" srcOrd="0" destOrd="0" presId="urn:microsoft.com/office/officeart/2009/3/layout/StepUpProcess"/>
    <dgm:cxn modelId="{4951911A-5D54-4477-A534-561BA25847AC}" type="presParOf" srcId="{58324750-018A-40F4-B9FC-E6C93E2D3C76}" destId="{28B192EE-0580-496A-9AE8-19FD3E7E7F6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85B8DA-60EA-496A-8D02-476B6939343A}" type="doc">
      <dgm:prSet loTypeId="urn:microsoft.com/office/officeart/2018/2/layout/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1C9FA53-A579-4642-A091-85B460E1089C}">
      <dgm:prSet/>
      <dgm:spPr/>
      <dgm:t>
        <a:bodyPr/>
        <a:lstStyle/>
        <a:p>
          <a:pPr>
            <a:lnSpc>
              <a:spcPct val="100000"/>
            </a:lnSpc>
            <a:defRPr b="1"/>
          </a:pPr>
          <a:r>
            <a:rPr lang="de-DE"/>
            <a:t>Verwaltung und Organisation</a:t>
          </a:r>
          <a:endParaRPr lang="en-US"/>
        </a:p>
      </dgm:t>
    </dgm:pt>
    <dgm:pt modelId="{D1F2F5E6-06C2-4F8F-B2AE-3E61C6926C06}" type="parTrans" cxnId="{98BFACE9-9582-4236-8328-9D5F21FE6200}">
      <dgm:prSet/>
      <dgm:spPr/>
      <dgm:t>
        <a:bodyPr/>
        <a:lstStyle/>
        <a:p>
          <a:endParaRPr lang="en-US"/>
        </a:p>
      </dgm:t>
    </dgm:pt>
    <dgm:pt modelId="{155E3399-3693-4307-BF5B-E639A4AC8809}" type="sibTrans" cxnId="{98BFACE9-9582-4236-8328-9D5F21FE6200}">
      <dgm:prSet/>
      <dgm:spPr/>
      <dgm:t>
        <a:bodyPr/>
        <a:lstStyle/>
        <a:p>
          <a:endParaRPr lang="en-US"/>
        </a:p>
      </dgm:t>
    </dgm:pt>
    <dgm:pt modelId="{2240D8F0-DCDA-402F-83B0-5BC98464514F}">
      <dgm:prSet/>
      <dgm:spPr/>
      <dgm:t>
        <a:bodyPr/>
        <a:lstStyle/>
        <a:p>
          <a:pPr>
            <a:lnSpc>
              <a:spcPct val="100000"/>
            </a:lnSpc>
          </a:pPr>
          <a:r>
            <a:rPr lang="de-DE"/>
            <a:t>E-Mails verfassen und umschreiben</a:t>
          </a:r>
          <a:endParaRPr lang="en-US"/>
        </a:p>
      </dgm:t>
    </dgm:pt>
    <dgm:pt modelId="{B31F981D-31F1-4C4C-9CD2-59CCA564E91E}" type="parTrans" cxnId="{4B00F1D2-65A3-4053-8E8A-A87332EACF03}">
      <dgm:prSet/>
      <dgm:spPr/>
      <dgm:t>
        <a:bodyPr/>
        <a:lstStyle/>
        <a:p>
          <a:endParaRPr lang="en-US"/>
        </a:p>
      </dgm:t>
    </dgm:pt>
    <dgm:pt modelId="{B8B12CAC-4510-4E16-B551-2CDAA1D42814}" type="sibTrans" cxnId="{4B00F1D2-65A3-4053-8E8A-A87332EACF03}">
      <dgm:prSet/>
      <dgm:spPr/>
      <dgm:t>
        <a:bodyPr/>
        <a:lstStyle/>
        <a:p>
          <a:endParaRPr lang="en-US"/>
        </a:p>
      </dgm:t>
    </dgm:pt>
    <dgm:pt modelId="{02E0245F-036A-47A2-B731-C97C5DEEE56B}">
      <dgm:prSet/>
      <dgm:spPr/>
      <dgm:t>
        <a:bodyPr/>
        <a:lstStyle/>
        <a:p>
          <a:pPr>
            <a:lnSpc>
              <a:spcPct val="100000"/>
            </a:lnSpc>
          </a:pPr>
          <a:r>
            <a:rPr lang="de-DE"/>
            <a:t>Standardantworten auf häufig gestellte Fragen erstellen</a:t>
          </a:r>
          <a:endParaRPr lang="en-US"/>
        </a:p>
      </dgm:t>
    </dgm:pt>
    <dgm:pt modelId="{05DD80E4-AF4D-457A-8673-028EEBAF91FE}" type="parTrans" cxnId="{983B35A1-9B97-45F9-82C2-45C30E81216C}">
      <dgm:prSet/>
      <dgm:spPr/>
      <dgm:t>
        <a:bodyPr/>
        <a:lstStyle/>
        <a:p>
          <a:endParaRPr lang="en-US"/>
        </a:p>
      </dgm:t>
    </dgm:pt>
    <dgm:pt modelId="{28636B36-3AF2-49C5-AF52-BFC6601E2B83}" type="sibTrans" cxnId="{983B35A1-9B97-45F9-82C2-45C30E81216C}">
      <dgm:prSet/>
      <dgm:spPr/>
      <dgm:t>
        <a:bodyPr/>
        <a:lstStyle/>
        <a:p>
          <a:endParaRPr lang="en-US"/>
        </a:p>
      </dgm:t>
    </dgm:pt>
    <dgm:pt modelId="{83539987-75E8-4136-96DA-361D9FB003C2}">
      <dgm:prSet/>
      <dgm:spPr/>
      <dgm:t>
        <a:bodyPr/>
        <a:lstStyle/>
        <a:p>
          <a:pPr>
            <a:lnSpc>
              <a:spcPct val="100000"/>
            </a:lnSpc>
          </a:pPr>
          <a:r>
            <a:rPr lang="de-DE"/>
            <a:t>Stelleninserate erstellen</a:t>
          </a:r>
          <a:endParaRPr lang="en-US"/>
        </a:p>
      </dgm:t>
    </dgm:pt>
    <dgm:pt modelId="{CFD90ADD-2D13-44E9-AC5E-3CDFE6FFE7D3}" type="parTrans" cxnId="{8A990937-63B2-4D28-932F-FB45C795A857}">
      <dgm:prSet/>
      <dgm:spPr/>
      <dgm:t>
        <a:bodyPr/>
        <a:lstStyle/>
        <a:p>
          <a:endParaRPr lang="en-US"/>
        </a:p>
      </dgm:t>
    </dgm:pt>
    <dgm:pt modelId="{6491AC3C-57D2-46FA-BF47-4CEB795A5765}" type="sibTrans" cxnId="{8A990937-63B2-4D28-932F-FB45C795A857}">
      <dgm:prSet/>
      <dgm:spPr/>
      <dgm:t>
        <a:bodyPr/>
        <a:lstStyle/>
        <a:p>
          <a:endParaRPr lang="en-US"/>
        </a:p>
      </dgm:t>
    </dgm:pt>
    <dgm:pt modelId="{F5290289-CB0D-4D7B-87A6-AB3420EF2D08}">
      <dgm:prSet/>
      <dgm:spPr/>
      <dgm:t>
        <a:bodyPr/>
        <a:lstStyle/>
        <a:p>
          <a:pPr>
            <a:lnSpc>
              <a:spcPct val="100000"/>
            </a:lnSpc>
          </a:pPr>
          <a:r>
            <a:rPr lang="de-DE"/>
            <a:t>Verfassen von internen Informationsschreiben, Gesuchen (Verschiebung RS als Beispiel), Bestätigungen, Reglemente, etc.</a:t>
          </a:r>
          <a:endParaRPr lang="en-US"/>
        </a:p>
      </dgm:t>
    </dgm:pt>
    <dgm:pt modelId="{14E53A67-5141-445D-80D5-17B7D75B268A}" type="parTrans" cxnId="{232A54ED-D654-4B93-951A-FC5763FADF74}">
      <dgm:prSet/>
      <dgm:spPr/>
      <dgm:t>
        <a:bodyPr/>
        <a:lstStyle/>
        <a:p>
          <a:endParaRPr lang="en-US"/>
        </a:p>
      </dgm:t>
    </dgm:pt>
    <dgm:pt modelId="{FFBA9D2F-3F49-4E74-967B-BC654C2F0CF0}" type="sibTrans" cxnId="{232A54ED-D654-4B93-951A-FC5763FADF74}">
      <dgm:prSet/>
      <dgm:spPr/>
      <dgm:t>
        <a:bodyPr/>
        <a:lstStyle/>
        <a:p>
          <a:endParaRPr lang="en-US"/>
        </a:p>
      </dgm:t>
    </dgm:pt>
    <dgm:pt modelId="{BACC20E9-796A-4460-95EF-847DC63B7037}">
      <dgm:prSet/>
      <dgm:spPr/>
      <dgm:t>
        <a:bodyPr/>
        <a:lstStyle/>
        <a:p>
          <a:pPr>
            <a:lnSpc>
              <a:spcPct val="100000"/>
            </a:lnSpc>
            <a:defRPr b="1"/>
          </a:pPr>
          <a:r>
            <a:rPr lang="de-DE"/>
            <a:t>Dokumentation und Protokollführung</a:t>
          </a:r>
          <a:endParaRPr lang="en-US"/>
        </a:p>
      </dgm:t>
    </dgm:pt>
    <dgm:pt modelId="{1E479FAC-01FF-47A7-B9E8-CB0B6D6AFE58}" type="parTrans" cxnId="{7406F33C-143C-4902-9C71-D693DF615BE5}">
      <dgm:prSet/>
      <dgm:spPr/>
      <dgm:t>
        <a:bodyPr/>
        <a:lstStyle/>
        <a:p>
          <a:endParaRPr lang="en-US"/>
        </a:p>
      </dgm:t>
    </dgm:pt>
    <dgm:pt modelId="{A5BE6B9E-BB41-4CBC-85E5-9FAC7C84FC87}" type="sibTrans" cxnId="{7406F33C-143C-4902-9C71-D693DF615BE5}">
      <dgm:prSet/>
      <dgm:spPr/>
      <dgm:t>
        <a:bodyPr/>
        <a:lstStyle/>
        <a:p>
          <a:endParaRPr lang="en-US"/>
        </a:p>
      </dgm:t>
    </dgm:pt>
    <dgm:pt modelId="{133F7777-5A16-4252-8162-D1B3F18DFC3D}">
      <dgm:prSet/>
      <dgm:spPr/>
      <dgm:t>
        <a:bodyPr/>
        <a:lstStyle/>
        <a:p>
          <a:pPr>
            <a:lnSpc>
              <a:spcPct val="100000"/>
            </a:lnSpc>
          </a:pPr>
          <a:r>
            <a:rPr lang="de-DE"/>
            <a:t>Erstellen von Meeting-Protokollen anhand von Notizen</a:t>
          </a:r>
          <a:endParaRPr lang="en-US"/>
        </a:p>
      </dgm:t>
    </dgm:pt>
    <dgm:pt modelId="{33D5AF98-9FC6-41F8-BD17-E31541060E05}" type="parTrans" cxnId="{D22254D2-E214-479A-BF35-01E70845B7C5}">
      <dgm:prSet/>
      <dgm:spPr/>
      <dgm:t>
        <a:bodyPr/>
        <a:lstStyle/>
        <a:p>
          <a:endParaRPr lang="en-US"/>
        </a:p>
      </dgm:t>
    </dgm:pt>
    <dgm:pt modelId="{7CD3DE1B-B6C8-4C84-9255-86D1741E69B8}" type="sibTrans" cxnId="{D22254D2-E214-479A-BF35-01E70845B7C5}">
      <dgm:prSet/>
      <dgm:spPr/>
      <dgm:t>
        <a:bodyPr/>
        <a:lstStyle/>
        <a:p>
          <a:endParaRPr lang="en-US"/>
        </a:p>
      </dgm:t>
    </dgm:pt>
    <dgm:pt modelId="{3C4C4164-6043-4E8E-B7E9-C51CFFBB96C4}">
      <dgm:prSet/>
      <dgm:spPr/>
      <dgm:t>
        <a:bodyPr/>
        <a:lstStyle/>
        <a:p>
          <a:pPr>
            <a:lnSpc>
              <a:spcPct val="100000"/>
            </a:lnSpc>
          </a:pPr>
          <a:r>
            <a:rPr lang="de-DE"/>
            <a:t>Texte kürzen oder zusammenfassen</a:t>
          </a:r>
          <a:endParaRPr lang="en-US"/>
        </a:p>
      </dgm:t>
    </dgm:pt>
    <dgm:pt modelId="{AE42EA7B-DE7F-47CC-B5A9-DF43AD5278E3}" type="parTrans" cxnId="{68A7D01F-E784-4579-BFCF-3926D978341F}">
      <dgm:prSet/>
      <dgm:spPr/>
      <dgm:t>
        <a:bodyPr/>
        <a:lstStyle/>
        <a:p>
          <a:endParaRPr lang="en-US"/>
        </a:p>
      </dgm:t>
    </dgm:pt>
    <dgm:pt modelId="{2591B174-968C-4C4F-9176-25611BBD3DBE}" type="sibTrans" cxnId="{68A7D01F-E784-4579-BFCF-3926D978341F}">
      <dgm:prSet/>
      <dgm:spPr/>
      <dgm:t>
        <a:bodyPr/>
        <a:lstStyle/>
        <a:p>
          <a:endParaRPr lang="en-US"/>
        </a:p>
      </dgm:t>
    </dgm:pt>
    <dgm:pt modelId="{AF3CCE5B-7C26-43F2-914F-3771F1636057}">
      <dgm:prSet/>
      <dgm:spPr/>
      <dgm:t>
        <a:bodyPr/>
        <a:lstStyle/>
        <a:p>
          <a:pPr>
            <a:lnSpc>
              <a:spcPct val="100000"/>
            </a:lnSpc>
            <a:defRPr b="1"/>
          </a:pPr>
          <a:r>
            <a:rPr lang="de-DE"/>
            <a:t>Marketingtexte/Produkt-beschreibungen erstellen</a:t>
          </a:r>
          <a:endParaRPr lang="en-US"/>
        </a:p>
      </dgm:t>
    </dgm:pt>
    <dgm:pt modelId="{A50CA927-510F-4D52-BBC5-291220D34219}" type="parTrans" cxnId="{2EB60D34-DE0E-4EA6-9C4D-DF97897EB7F5}">
      <dgm:prSet/>
      <dgm:spPr/>
      <dgm:t>
        <a:bodyPr/>
        <a:lstStyle/>
        <a:p>
          <a:endParaRPr lang="en-US"/>
        </a:p>
      </dgm:t>
    </dgm:pt>
    <dgm:pt modelId="{AFF17939-9E97-4E4F-A25D-881AEA686F64}" type="sibTrans" cxnId="{2EB60D34-DE0E-4EA6-9C4D-DF97897EB7F5}">
      <dgm:prSet/>
      <dgm:spPr/>
      <dgm:t>
        <a:bodyPr/>
        <a:lstStyle/>
        <a:p>
          <a:endParaRPr lang="en-US"/>
        </a:p>
      </dgm:t>
    </dgm:pt>
    <dgm:pt modelId="{ED67463A-E00F-4C45-A3D8-8596733F4290}">
      <dgm:prSet/>
      <dgm:spPr/>
      <dgm:t>
        <a:bodyPr/>
        <a:lstStyle/>
        <a:p>
          <a:pPr>
            <a:lnSpc>
              <a:spcPct val="100000"/>
            </a:lnSpc>
          </a:pPr>
          <a:r>
            <a:rPr lang="de-DE"/>
            <a:t>Blog-Posts und Zeitungsartikel erstellen</a:t>
          </a:r>
          <a:endParaRPr lang="en-US"/>
        </a:p>
      </dgm:t>
    </dgm:pt>
    <dgm:pt modelId="{9E050697-6100-46B3-B55C-A363B09D1118}" type="parTrans" cxnId="{14D47025-0B5F-4365-A55C-710A636E1828}">
      <dgm:prSet/>
      <dgm:spPr/>
      <dgm:t>
        <a:bodyPr/>
        <a:lstStyle/>
        <a:p>
          <a:endParaRPr lang="en-US"/>
        </a:p>
      </dgm:t>
    </dgm:pt>
    <dgm:pt modelId="{5A21A3FD-4E21-4097-9BA5-620C67698E5B}" type="sibTrans" cxnId="{14D47025-0B5F-4365-A55C-710A636E1828}">
      <dgm:prSet/>
      <dgm:spPr/>
      <dgm:t>
        <a:bodyPr/>
        <a:lstStyle/>
        <a:p>
          <a:endParaRPr lang="en-US"/>
        </a:p>
      </dgm:t>
    </dgm:pt>
    <dgm:pt modelId="{8ACFC833-16D4-40E2-856E-E00CC03DE079}">
      <dgm:prSet/>
      <dgm:spPr/>
      <dgm:t>
        <a:bodyPr/>
        <a:lstStyle/>
        <a:p>
          <a:pPr>
            <a:lnSpc>
              <a:spcPct val="100000"/>
            </a:lnSpc>
          </a:pPr>
          <a:r>
            <a:rPr lang="de-DE"/>
            <a:t>Facebook- oder Instagram-Posts zu Veranstaltungen oder Neuerungen</a:t>
          </a:r>
          <a:endParaRPr lang="en-US"/>
        </a:p>
      </dgm:t>
    </dgm:pt>
    <dgm:pt modelId="{F1A1A75B-4E81-4F75-8263-F048B9BB354E}" type="parTrans" cxnId="{9A67DE33-8D09-49D3-805E-ADBBE1FBC849}">
      <dgm:prSet/>
      <dgm:spPr/>
      <dgm:t>
        <a:bodyPr/>
        <a:lstStyle/>
        <a:p>
          <a:endParaRPr lang="en-US"/>
        </a:p>
      </dgm:t>
    </dgm:pt>
    <dgm:pt modelId="{7BD0933B-F83A-4135-A52B-A44EC1AB3DCC}" type="sibTrans" cxnId="{9A67DE33-8D09-49D3-805E-ADBBE1FBC849}">
      <dgm:prSet/>
      <dgm:spPr/>
      <dgm:t>
        <a:bodyPr/>
        <a:lstStyle/>
        <a:p>
          <a:endParaRPr lang="en-US"/>
        </a:p>
      </dgm:t>
    </dgm:pt>
    <dgm:pt modelId="{9E3E9790-A3AC-4380-A641-1C586FC70605}">
      <dgm:prSet/>
      <dgm:spPr/>
      <dgm:t>
        <a:bodyPr/>
        <a:lstStyle/>
        <a:p>
          <a:pPr>
            <a:lnSpc>
              <a:spcPct val="100000"/>
            </a:lnSpc>
          </a:pPr>
          <a:r>
            <a:rPr lang="de-DE"/>
            <a:t>Flyer für einen neuen Kurs/eine neue Veranstaltung</a:t>
          </a:r>
          <a:endParaRPr lang="en-US"/>
        </a:p>
      </dgm:t>
    </dgm:pt>
    <dgm:pt modelId="{D0B435EA-9D23-4A50-A353-D885803C9EAC}" type="parTrans" cxnId="{BA49C8CB-8F38-4DC3-8498-A519D1211D16}">
      <dgm:prSet/>
      <dgm:spPr/>
      <dgm:t>
        <a:bodyPr/>
        <a:lstStyle/>
        <a:p>
          <a:endParaRPr lang="en-US"/>
        </a:p>
      </dgm:t>
    </dgm:pt>
    <dgm:pt modelId="{C052DE9B-599C-47B4-AC46-11C841AA469B}" type="sibTrans" cxnId="{BA49C8CB-8F38-4DC3-8498-A519D1211D16}">
      <dgm:prSet/>
      <dgm:spPr/>
      <dgm:t>
        <a:bodyPr/>
        <a:lstStyle/>
        <a:p>
          <a:endParaRPr lang="en-US"/>
        </a:p>
      </dgm:t>
    </dgm:pt>
    <dgm:pt modelId="{859AF5DF-99A0-4712-8FEC-2B2A930DB839}">
      <dgm:prSet/>
      <dgm:spPr/>
      <dgm:t>
        <a:bodyPr/>
        <a:lstStyle/>
        <a:p>
          <a:pPr>
            <a:lnSpc>
              <a:spcPct val="100000"/>
            </a:lnSpc>
            <a:defRPr b="1"/>
          </a:pPr>
          <a:r>
            <a:rPr lang="de-DE"/>
            <a:t>Arbeiten an Dokumenten</a:t>
          </a:r>
        </a:p>
      </dgm:t>
    </dgm:pt>
    <dgm:pt modelId="{FCB737AE-39F8-4923-A502-5BAAB5E88C35}" type="parTrans" cxnId="{93309D73-DFDE-4A7C-AD6E-0D6A325A439D}">
      <dgm:prSet/>
      <dgm:spPr/>
      <dgm:t>
        <a:bodyPr/>
        <a:lstStyle/>
        <a:p>
          <a:endParaRPr lang="en-US"/>
        </a:p>
      </dgm:t>
    </dgm:pt>
    <dgm:pt modelId="{01A384B9-AB68-40A3-9EA0-CD08B29DE0E1}" type="sibTrans" cxnId="{93309D73-DFDE-4A7C-AD6E-0D6A325A439D}">
      <dgm:prSet/>
      <dgm:spPr/>
      <dgm:t>
        <a:bodyPr/>
        <a:lstStyle/>
        <a:p>
          <a:endParaRPr lang="en-US"/>
        </a:p>
      </dgm:t>
    </dgm:pt>
    <dgm:pt modelId="{9C49B1C7-FBE0-401D-AF96-1D9CFEDF89BF}">
      <dgm:prSet/>
      <dgm:spPr/>
      <dgm:t>
        <a:bodyPr/>
        <a:lstStyle/>
        <a:p>
          <a:pPr>
            <a:lnSpc>
              <a:spcPct val="100000"/>
            </a:lnSpc>
          </a:pPr>
          <a:r>
            <a:rPr lang="de-DE"/>
            <a:t>Texte übersetzen (mit DeepL oder ChatGPT, Copilot)</a:t>
          </a:r>
          <a:endParaRPr lang="en-US"/>
        </a:p>
      </dgm:t>
    </dgm:pt>
    <dgm:pt modelId="{3039316A-74FF-4CB6-8947-F030FEC87657}" type="parTrans" cxnId="{E47294F7-BDA2-4DDF-824F-566AE2112F18}">
      <dgm:prSet/>
      <dgm:spPr/>
      <dgm:t>
        <a:bodyPr/>
        <a:lstStyle/>
        <a:p>
          <a:endParaRPr lang="en-US"/>
        </a:p>
      </dgm:t>
    </dgm:pt>
    <dgm:pt modelId="{0E1ABDBE-61D1-43FC-8D48-D195BD577982}" type="sibTrans" cxnId="{E47294F7-BDA2-4DDF-824F-566AE2112F18}">
      <dgm:prSet/>
      <dgm:spPr/>
      <dgm:t>
        <a:bodyPr/>
        <a:lstStyle/>
        <a:p>
          <a:endParaRPr lang="en-US"/>
        </a:p>
      </dgm:t>
    </dgm:pt>
    <dgm:pt modelId="{67A035D5-DAAC-4212-B1F2-F8E6A5F3A2CB}">
      <dgm:prSet/>
      <dgm:spPr/>
      <dgm:t>
        <a:bodyPr/>
        <a:lstStyle/>
        <a:p>
          <a:pPr>
            <a:lnSpc>
              <a:spcPct val="100000"/>
            </a:lnSpc>
          </a:pPr>
          <a:r>
            <a:rPr lang="en-US"/>
            <a:t>PDF zusammenfassen (mit freier Version in Edge)</a:t>
          </a:r>
        </a:p>
      </dgm:t>
    </dgm:pt>
    <dgm:pt modelId="{95B47B56-BA98-4A25-A03F-DE513344BEAD}" type="parTrans" cxnId="{FD5212F6-73F4-4E8C-94F6-50945281AFD0}">
      <dgm:prSet/>
      <dgm:spPr/>
      <dgm:t>
        <a:bodyPr/>
        <a:lstStyle/>
        <a:p>
          <a:endParaRPr lang="de-CH"/>
        </a:p>
      </dgm:t>
    </dgm:pt>
    <dgm:pt modelId="{BE31F2B5-6904-45FA-8353-8E378656F429}" type="sibTrans" cxnId="{FD5212F6-73F4-4E8C-94F6-50945281AFD0}">
      <dgm:prSet/>
      <dgm:spPr/>
      <dgm:t>
        <a:bodyPr/>
        <a:lstStyle/>
        <a:p>
          <a:endParaRPr lang="de-CH"/>
        </a:p>
      </dgm:t>
    </dgm:pt>
    <dgm:pt modelId="{D130BDAC-8209-4570-AAB2-BD4D0EF00302}">
      <dgm:prSet/>
      <dgm:spPr/>
      <dgm:t>
        <a:bodyPr/>
        <a:lstStyle/>
        <a:p>
          <a:pPr>
            <a:lnSpc>
              <a:spcPct val="100000"/>
            </a:lnSpc>
          </a:pPr>
          <a:r>
            <a:rPr lang="en-US" err="1"/>
            <a:t>Informationen</a:t>
          </a:r>
          <a:r>
            <a:rPr lang="en-US"/>
            <a:t> </a:t>
          </a:r>
          <a:r>
            <a:rPr lang="en-US" err="1"/>
            <a:t>aus</a:t>
          </a:r>
          <a:r>
            <a:rPr lang="en-US"/>
            <a:t> </a:t>
          </a:r>
          <a:r>
            <a:rPr lang="en-US" err="1"/>
            <a:t>Dokumenten</a:t>
          </a:r>
          <a:r>
            <a:rPr lang="en-US"/>
            <a:t> </a:t>
          </a:r>
          <a:r>
            <a:rPr lang="en-US" err="1"/>
            <a:t>extrahieren</a:t>
          </a:r>
          <a:r>
            <a:rPr lang="en-US"/>
            <a:t>, </a:t>
          </a:r>
          <a:r>
            <a:rPr lang="LID4096"/>
            <a:t>z</a:t>
          </a:r>
          <a:r>
            <a:rPr lang="en-US" err="1"/>
            <a:t>usammenfassen</a:t>
          </a:r>
          <a:r>
            <a:rPr lang="en-US"/>
            <a:t>, </a:t>
          </a:r>
          <a:r>
            <a:rPr lang="en-US" err="1"/>
            <a:t>Kernelemente</a:t>
          </a:r>
          <a:r>
            <a:rPr lang="en-US"/>
            <a:t> </a:t>
          </a:r>
          <a:r>
            <a:rPr lang="en-US" err="1"/>
            <a:t>herausziehen</a:t>
          </a:r>
          <a:endParaRPr lang="en-US"/>
        </a:p>
      </dgm:t>
    </dgm:pt>
    <dgm:pt modelId="{0EF6B6F6-A0FA-4282-BE43-8BDDD13246E6}" type="parTrans" cxnId="{24E054DF-D2EF-4554-9B96-0E93A4BB35E3}">
      <dgm:prSet/>
      <dgm:spPr/>
      <dgm:t>
        <a:bodyPr/>
        <a:lstStyle/>
        <a:p>
          <a:endParaRPr lang="de-CH"/>
        </a:p>
      </dgm:t>
    </dgm:pt>
    <dgm:pt modelId="{CF9B4700-A8DF-436F-87DA-7BA5519B771C}" type="sibTrans" cxnId="{24E054DF-D2EF-4554-9B96-0E93A4BB35E3}">
      <dgm:prSet/>
      <dgm:spPr/>
      <dgm:t>
        <a:bodyPr/>
        <a:lstStyle/>
        <a:p>
          <a:endParaRPr lang="de-CH"/>
        </a:p>
      </dgm:t>
    </dgm:pt>
    <dgm:pt modelId="{F7A84191-4D86-46A7-92E6-B263B7FD0D4A}">
      <dgm:prSet/>
      <dgm:spPr/>
      <dgm:t>
        <a:bodyPr/>
        <a:lstStyle/>
        <a:p>
          <a:pPr>
            <a:lnSpc>
              <a:spcPct val="100000"/>
            </a:lnSpc>
          </a:pPr>
          <a:r>
            <a:rPr lang="en-US"/>
            <a:t>Ideen für </a:t>
          </a:r>
          <a:r>
            <a:rPr lang="en-US" err="1"/>
            <a:t>kreative</a:t>
          </a:r>
          <a:r>
            <a:rPr lang="en-US"/>
            <a:t> </a:t>
          </a:r>
          <a:r>
            <a:rPr lang="en-US" err="1"/>
            <a:t>Beiträge</a:t>
          </a:r>
          <a:r>
            <a:rPr lang="en-US"/>
            <a:t> auf </a:t>
          </a:r>
          <a:r>
            <a:rPr lang="en-US" err="1"/>
            <a:t>Infobildschirmen</a:t>
          </a:r>
          <a:r>
            <a:rPr lang="en-US"/>
            <a:t> </a:t>
          </a:r>
          <a:r>
            <a:rPr lang="LID4096"/>
            <a:t>zur Ankündigung von</a:t>
          </a:r>
          <a:r>
            <a:rPr lang="en-US"/>
            <a:t> </a:t>
          </a:r>
          <a:r>
            <a:rPr lang="en-US" err="1"/>
            <a:t>Veranstaltungen</a:t>
          </a:r>
          <a:endParaRPr lang="en-US"/>
        </a:p>
      </dgm:t>
    </dgm:pt>
    <dgm:pt modelId="{3F23C43F-1EBE-488D-97AA-3EE4E195B438}" type="parTrans" cxnId="{2AA692BB-90F7-454B-AD5E-1ED8785B7BC9}">
      <dgm:prSet/>
      <dgm:spPr/>
      <dgm:t>
        <a:bodyPr/>
        <a:lstStyle/>
        <a:p>
          <a:endParaRPr lang="de-CH"/>
        </a:p>
      </dgm:t>
    </dgm:pt>
    <dgm:pt modelId="{E1712AF9-79D7-498A-A7B6-47EAAC9F52B0}" type="sibTrans" cxnId="{2AA692BB-90F7-454B-AD5E-1ED8785B7BC9}">
      <dgm:prSet/>
      <dgm:spPr/>
      <dgm:t>
        <a:bodyPr/>
        <a:lstStyle/>
        <a:p>
          <a:endParaRPr lang="de-CH"/>
        </a:p>
      </dgm:t>
    </dgm:pt>
    <dgm:pt modelId="{11F6B6C3-853D-4D7E-9390-37C4DFCBB33C}" type="pres">
      <dgm:prSet presAssocID="{0C85B8DA-60EA-496A-8D02-476B6939343A}" presName="root" presStyleCnt="0">
        <dgm:presLayoutVars>
          <dgm:dir/>
          <dgm:resizeHandles val="exact"/>
        </dgm:presLayoutVars>
      </dgm:prSet>
      <dgm:spPr/>
    </dgm:pt>
    <dgm:pt modelId="{12AB358D-A00D-4286-8561-F169157667D0}" type="pres">
      <dgm:prSet presAssocID="{41C9FA53-A579-4642-A091-85B460E1089C}" presName="compNode" presStyleCnt="0"/>
      <dgm:spPr/>
    </dgm:pt>
    <dgm:pt modelId="{9A64F5EC-4EE8-4A5D-8114-AB5CF3931638}" type="pres">
      <dgm:prSet presAssocID="{41C9FA53-A579-4642-A091-85B460E108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eistift"/>
        </a:ext>
      </dgm:extLst>
    </dgm:pt>
    <dgm:pt modelId="{DC8992C1-93E0-43E3-9D53-4B2C834FC0C1}" type="pres">
      <dgm:prSet presAssocID="{41C9FA53-A579-4642-A091-85B460E1089C}" presName="iconSpace" presStyleCnt="0"/>
      <dgm:spPr/>
    </dgm:pt>
    <dgm:pt modelId="{CDC68E97-475E-410E-A807-2124A80C5BE1}" type="pres">
      <dgm:prSet presAssocID="{41C9FA53-A579-4642-A091-85B460E1089C}" presName="parTx" presStyleLbl="revTx" presStyleIdx="0" presStyleCnt="8">
        <dgm:presLayoutVars>
          <dgm:chMax val="0"/>
          <dgm:chPref val="0"/>
        </dgm:presLayoutVars>
      </dgm:prSet>
      <dgm:spPr/>
    </dgm:pt>
    <dgm:pt modelId="{9B0E9B4E-5D00-4C15-B1E9-1F9C793A477B}" type="pres">
      <dgm:prSet presAssocID="{41C9FA53-A579-4642-A091-85B460E1089C}" presName="txSpace" presStyleCnt="0"/>
      <dgm:spPr/>
    </dgm:pt>
    <dgm:pt modelId="{5FBDA157-EE32-439F-9F70-542D917A9AB3}" type="pres">
      <dgm:prSet presAssocID="{41C9FA53-A579-4642-A091-85B460E1089C}" presName="desTx" presStyleLbl="revTx" presStyleIdx="1" presStyleCnt="8">
        <dgm:presLayoutVars/>
      </dgm:prSet>
      <dgm:spPr/>
    </dgm:pt>
    <dgm:pt modelId="{0A1A2D24-E4DA-4566-AE0C-E1B88E143A4B}" type="pres">
      <dgm:prSet presAssocID="{155E3399-3693-4307-BF5B-E639A4AC8809}" presName="sibTrans" presStyleCnt="0"/>
      <dgm:spPr/>
    </dgm:pt>
    <dgm:pt modelId="{96F4815E-7CCF-47A6-9C15-BF97F88D8B2E}" type="pres">
      <dgm:prSet presAssocID="{BACC20E9-796A-4460-95EF-847DC63B7037}" presName="compNode" presStyleCnt="0"/>
      <dgm:spPr/>
    </dgm:pt>
    <dgm:pt modelId="{6F2FD5DC-F239-4D03-B704-329671F403EC}" type="pres">
      <dgm:prSet presAssocID="{BACC20E9-796A-4460-95EF-847DC63B70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cast"/>
        </a:ext>
      </dgm:extLst>
    </dgm:pt>
    <dgm:pt modelId="{0F4C73D8-6EE7-457A-BBB6-7BC700CC9FF5}" type="pres">
      <dgm:prSet presAssocID="{BACC20E9-796A-4460-95EF-847DC63B7037}" presName="iconSpace" presStyleCnt="0"/>
      <dgm:spPr/>
    </dgm:pt>
    <dgm:pt modelId="{70048FE9-5EB2-4704-B603-6E20832006ED}" type="pres">
      <dgm:prSet presAssocID="{BACC20E9-796A-4460-95EF-847DC63B7037}" presName="parTx" presStyleLbl="revTx" presStyleIdx="2" presStyleCnt="8">
        <dgm:presLayoutVars>
          <dgm:chMax val="0"/>
          <dgm:chPref val="0"/>
        </dgm:presLayoutVars>
      </dgm:prSet>
      <dgm:spPr/>
    </dgm:pt>
    <dgm:pt modelId="{BB9376BF-72AA-432C-A975-E67822C9A277}" type="pres">
      <dgm:prSet presAssocID="{BACC20E9-796A-4460-95EF-847DC63B7037}" presName="txSpace" presStyleCnt="0"/>
      <dgm:spPr/>
    </dgm:pt>
    <dgm:pt modelId="{62DE6BFF-FA05-4095-9124-709D316E2AC6}" type="pres">
      <dgm:prSet presAssocID="{BACC20E9-796A-4460-95EF-847DC63B7037}" presName="desTx" presStyleLbl="revTx" presStyleIdx="3" presStyleCnt="8">
        <dgm:presLayoutVars/>
      </dgm:prSet>
      <dgm:spPr/>
    </dgm:pt>
    <dgm:pt modelId="{E9E237A8-10A5-43AE-B388-9D653BBEAF5A}" type="pres">
      <dgm:prSet presAssocID="{A5BE6B9E-BB41-4CBC-85E5-9FAC7C84FC87}" presName="sibTrans" presStyleCnt="0"/>
      <dgm:spPr/>
    </dgm:pt>
    <dgm:pt modelId="{0DE6B705-9D30-4489-81E3-27A9B66F46DF}" type="pres">
      <dgm:prSet presAssocID="{AF3CCE5B-7C26-43F2-914F-3771F1636057}" presName="compNode" presStyleCnt="0"/>
      <dgm:spPr/>
    </dgm:pt>
    <dgm:pt modelId="{EAE60DB8-549D-40AB-A8FB-CD97808E9DFD}" type="pres">
      <dgm:prSet presAssocID="{AF3CCE5B-7C26-43F2-914F-3771F16360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94A0D40E-BF94-48D8-A6BA-CCDBCEBC089C}" type="pres">
      <dgm:prSet presAssocID="{AF3CCE5B-7C26-43F2-914F-3771F1636057}" presName="iconSpace" presStyleCnt="0"/>
      <dgm:spPr/>
    </dgm:pt>
    <dgm:pt modelId="{E8B6F532-3A8E-48A9-A103-843699C04770}" type="pres">
      <dgm:prSet presAssocID="{AF3CCE5B-7C26-43F2-914F-3771F1636057}" presName="parTx" presStyleLbl="revTx" presStyleIdx="4" presStyleCnt="8">
        <dgm:presLayoutVars>
          <dgm:chMax val="0"/>
          <dgm:chPref val="0"/>
        </dgm:presLayoutVars>
      </dgm:prSet>
      <dgm:spPr/>
    </dgm:pt>
    <dgm:pt modelId="{35175BED-ABC9-47A5-A5B2-ABAA6F779B7C}" type="pres">
      <dgm:prSet presAssocID="{AF3CCE5B-7C26-43F2-914F-3771F1636057}" presName="txSpace" presStyleCnt="0"/>
      <dgm:spPr/>
    </dgm:pt>
    <dgm:pt modelId="{0372EDC6-D9CF-4068-8C28-A019CE9D72BE}" type="pres">
      <dgm:prSet presAssocID="{AF3CCE5B-7C26-43F2-914F-3771F1636057}" presName="desTx" presStyleLbl="revTx" presStyleIdx="5" presStyleCnt="8">
        <dgm:presLayoutVars/>
      </dgm:prSet>
      <dgm:spPr/>
    </dgm:pt>
    <dgm:pt modelId="{552A1A77-98E7-4D54-9B23-8F7ABE3A45A3}" type="pres">
      <dgm:prSet presAssocID="{AFF17939-9E97-4E4F-A25D-881AEA686F64}" presName="sibTrans" presStyleCnt="0"/>
      <dgm:spPr/>
    </dgm:pt>
    <dgm:pt modelId="{4AD6B503-943B-413F-BF05-767337262B2A}" type="pres">
      <dgm:prSet presAssocID="{859AF5DF-99A0-4712-8FEC-2B2A930DB839}" presName="compNode" presStyleCnt="0"/>
      <dgm:spPr/>
    </dgm:pt>
    <dgm:pt modelId="{75D04054-4C4E-4D15-9376-594F36A4B6ED}" type="pres">
      <dgm:prSet presAssocID="{859AF5DF-99A0-4712-8FEC-2B2A930DB8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kument"/>
        </a:ext>
      </dgm:extLst>
    </dgm:pt>
    <dgm:pt modelId="{C55A98E7-348A-454F-84DE-84A0285C220C}" type="pres">
      <dgm:prSet presAssocID="{859AF5DF-99A0-4712-8FEC-2B2A930DB839}" presName="iconSpace" presStyleCnt="0"/>
      <dgm:spPr/>
    </dgm:pt>
    <dgm:pt modelId="{E8FD9E54-60C0-4371-AD10-765456982F9A}" type="pres">
      <dgm:prSet presAssocID="{859AF5DF-99A0-4712-8FEC-2B2A930DB839}" presName="parTx" presStyleLbl="revTx" presStyleIdx="6" presStyleCnt="8">
        <dgm:presLayoutVars>
          <dgm:chMax val="0"/>
          <dgm:chPref val="0"/>
        </dgm:presLayoutVars>
      </dgm:prSet>
      <dgm:spPr/>
    </dgm:pt>
    <dgm:pt modelId="{5F379D02-FFA9-4AA9-B950-03D347F390FC}" type="pres">
      <dgm:prSet presAssocID="{859AF5DF-99A0-4712-8FEC-2B2A930DB839}" presName="txSpace" presStyleCnt="0"/>
      <dgm:spPr/>
    </dgm:pt>
    <dgm:pt modelId="{A9D70F33-6BC6-437B-B617-2BE3DDC001D5}" type="pres">
      <dgm:prSet presAssocID="{859AF5DF-99A0-4712-8FEC-2B2A930DB839}" presName="desTx" presStyleLbl="revTx" presStyleIdx="7" presStyleCnt="8">
        <dgm:presLayoutVars/>
      </dgm:prSet>
      <dgm:spPr/>
    </dgm:pt>
  </dgm:ptLst>
  <dgm:cxnLst>
    <dgm:cxn modelId="{F5CF620B-703D-4A61-94CA-5621781A6D9D}" type="presOf" srcId="{D130BDAC-8209-4570-AAB2-BD4D0EF00302}" destId="{A9D70F33-6BC6-437B-B617-2BE3DDC001D5}" srcOrd="0" destOrd="1" presId="urn:microsoft.com/office/officeart/2018/2/layout/IconLabelDescriptionList"/>
    <dgm:cxn modelId="{D1256D15-35C9-415D-B411-5054AB2A896E}" type="presOf" srcId="{02E0245F-036A-47A2-B731-C97C5DEEE56B}" destId="{5FBDA157-EE32-439F-9F70-542D917A9AB3}" srcOrd="0" destOrd="1" presId="urn:microsoft.com/office/officeart/2018/2/layout/IconLabelDescriptionList"/>
    <dgm:cxn modelId="{68A7D01F-E784-4579-BFCF-3926D978341F}" srcId="{BACC20E9-796A-4460-95EF-847DC63B7037}" destId="{3C4C4164-6043-4E8E-B7E9-C51CFFBB96C4}" srcOrd="1" destOrd="0" parTransId="{AE42EA7B-DE7F-47CC-B5A9-DF43AD5278E3}" sibTransId="{2591B174-968C-4C4F-9176-25611BBD3DBE}"/>
    <dgm:cxn modelId="{14D47025-0B5F-4365-A55C-710A636E1828}" srcId="{AF3CCE5B-7C26-43F2-914F-3771F1636057}" destId="{ED67463A-E00F-4C45-A3D8-8596733F4290}" srcOrd="0" destOrd="0" parTransId="{9E050697-6100-46B3-B55C-A363B09D1118}" sibTransId="{5A21A3FD-4E21-4097-9BA5-620C67698E5B}"/>
    <dgm:cxn modelId="{8ABAA82F-64EA-4F07-8118-36AA006FD4D9}" type="presOf" srcId="{AF3CCE5B-7C26-43F2-914F-3771F1636057}" destId="{E8B6F532-3A8E-48A9-A103-843699C04770}" srcOrd="0" destOrd="0" presId="urn:microsoft.com/office/officeart/2018/2/layout/IconLabelDescriptionList"/>
    <dgm:cxn modelId="{45EF2133-8E85-426E-BE12-E9C2FDDB381C}" type="presOf" srcId="{2240D8F0-DCDA-402F-83B0-5BC98464514F}" destId="{5FBDA157-EE32-439F-9F70-542D917A9AB3}" srcOrd="0" destOrd="0" presId="urn:microsoft.com/office/officeart/2018/2/layout/IconLabelDescriptionList"/>
    <dgm:cxn modelId="{9A67DE33-8D09-49D3-805E-ADBBE1FBC849}" srcId="{AF3CCE5B-7C26-43F2-914F-3771F1636057}" destId="{8ACFC833-16D4-40E2-856E-E00CC03DE079}" srcOrd="1" destOrd="0" parTransId="{F1A1A75B-4E81-4F75-8263-F048B9BB354E}" sibTransId="{7BD0933B-F83A-4135-A52B-A44EC1AB3DCC}"/>
    <dgm:cxn modelId="{2EB60D34-DE0E-4EA6-9C4D-DF97897EB7F5}" srcId="{0C85B8DA-60EA-496A-8D02-476B6939343A}" destId="{AF3CCE5B-7C26-43F2-914F-3771F1636057}" srcOrd="2" destOrd="0" parTransId="{A50CA927-510F-4D52-BBC5-291220D34219}" sibTransId="{AFF17939-9E97-4E4F-A25D-881AEA686F64}"/>
    <dgm:cxn modelId="{8A990937-63B2-4D28-932F-FB45C795A857}" srcId="{41C9FA53-A579-4642-A091-85B460E1089C}" destId="{83539987-75E8-4136-96DA-361D9FB003C2}" srcOrd="2" destOrd="0" parTransId="{CFD90ADD-2D13-44E9-AC5E-3CDFE6FFE7D3}" sibTransId="{6491AC3C-57D2-46FA-BF47-4CEB795A5765}"/>
    <dgm:cxn modelId="{7406F33C-143C-4902-9C71-D693DF615BE5}" srcId="{0C85B8DA-60EA-496A-8D02-476B6939343A}" destId="{BACC20E9-796A-4460-95EF-847DC63B7037}" srcOrd="1" destOrd="0" parTransId="{1E479FAC-01FF-47A7-B9E8-CB0B6D6AFE58}" sibTransId="{A5BE6B9E-BB41-4CBC-85E5-9FAC7C84FC87}"/>
    <dgm:cxn modelId="{98B16142-4051-4642-9710-CEF2EFEA14FE}" type="presOf" srcId="{83539987-75E8-4136-96DA-361D9FB003C2}" destId="{5FBDA157-EE32-439F-9F70-542D917A9AB3}" srcOrd="0" destOrd="2" presId="urn:microsoft.com/office/officeart/2018/2/layout/IconLabelDescriptionList"/>
    <dgm:cxn modelId="{77833163-8E06-49AD-9722-A0FCF0A606CE}" type="presOf" srcId="{8ACFC833-16D4-40E2-856E-E00CC03DE079}" destId="{0372EDC6-D9CF-4068-8C28-A019CE9D72BE}" srcOrd="0" destOrd="1" presId="urn:microsoft.com/office/officeart/2018/2/layout/IconLabelDescriptionList"/>
    <dgm:cxn modelId="{2A59F069-18EC-4109-900F-6121AC048B30}" type="presOf" srcId="{3C4C4164-6043-4E8E-B7E9-C51CFFBB96C4}" destId="{62DE6BFF-FA05-4095-9124-709D316E2AC6}" srcOrd="0" destOrd="1" presId="urn:microsoft.com/office/officeart/2018/2/layout/IconLabelDescriptionList"/>
    <dgm:cxn modelId="{93309D73-DFDE-4A7C-AD6E-0D6A325A439D}" srcId="{0C85B8DA-60EA-496A-8D02-476B6939343A}" destId="{859AF5DF-99A0-4712-8FEC-2B2A930DB839}" srcOrd="3" destOrd="0" parTransId="{FCB737AE-39F8-4923-A502-5BAAB5E88C35}" sibTransId="{01A384B9-AB68-40A3-9EA0-CD08B29DE0E1}"/>
    <dgm:cxn modelId="{84DCD875-9DBA-43C4-866E-593526664F41}" type="presOf" srcId="{BACC20E9-796A-4460-95EF-847DC63B7037}" destId="{70048FE9-5EB2-4704-B603-6E20832006ED}" srcOrd="0" destOrd="0" presId="urn:microsoft.com/office/officeart/2018/2/layout/IconLabelDescriptionList"/>
    <dgm:cxn modelId="{0887CA83-DF25-49A9-A4F5-DF86A351C1E3}" type="presOf" srcId="{F7A84191-4D86-46A7-92E6-B263B7FD0D4A}" destId="{0372EDC6-D9CF-4068-8C28-A019CE9D72BE}" srcOrd="0" destOrd="2" presId="urn:microsoft.com/office/officeart/2018/2/layout/IconLabelDescriptionList"/>
    <dgm:cxn modelId="{42256488-3C0F-434B-98F6-BEAA2A6FC322}" type="presOf" srcId="{ED67463A-E00F-4C45-A3D8-8596733F4290}" destId="{0372EDC6-D9CF-4068-8C28-A019CE9D72BE}" srcOrd="0" destOrd="0" presId="urn:microsoft.com/office/officeart/2018/2/layout/IconLabelDescriptionList"/>
    <dgm:cxn modelId="{BB07218E-7239-4144-A0C1-ED027018C255}" type="presOf" srcId="{9E3E9790-A3AC-4380-A641-1C586FC70605}" destId="{0372EDC6-D9CF-4068-8C28-A019CE9D72BE}" srcOrd="0" destOrd="3" presId="urn:microsoft.com/office/officeart/2018/2/layout/IconLabelDescriptionList"/>
    <dgm:cxn modelId="{983B35A1-9B97-45F9-82C2-45C30E81216C}" srcId="{41C9FA53-A579-4642-A091-85B460E1089C}" destId="{02E0245F-036A-47A2-B731-C97C5DEEE56B}" srcOrd="1" destOrd="0" parTransId="{05DD80E4-AF4D-457A-8673-028EEBAF91FE}" sibTransId="{28636B36-3AF2-49C5-AF52-BFC6601E2B83}"/>
    <dgm:cxn modelId="{88A133A9-082C-4E81-BE06-BF7B7F5811E3}" type="presOf" srcId="{F5290289-CB0D-4D7B-87A6-AB3420EF2D08}" destId="{5FBDA157-EE32-439F-9F70-542D917A9AB3}" srcOrd="0" destOrd="3" presId="urn:microsoft.com/office/officeart/2018/2/layout/IconLabelDescriptionList"/>
    <dgm:cxn modelId="{767CF7AB-017E-4349-9B65-D5970DB28C0D}" type="presOf" srcId="{133F7777-5A16-4252-8162-D1B3F18DFC3D}" destId="{62DE6BFF-FA05-4095-9124-709D316E2AC6}" srcOrd="0" destOrd="0" presId="urn:microsoft.com/office/officeart/2018/2/layout/IconLabelDescriptionList"/>
    <dgm:cxn modelId="{2AA692BB-90F7-454B-AD5E-1ED8785B7BC9}" srcId="{AF3CCE5B-7C26-43F2-914F-3771F1636057}" destId="{F7A84191-4D86-46A7-92E6-B263B7FD0D4A}" srcOrd="2" destOrd="0" parTransId="{3F23C43F-1EBE-488D-97AA-3EE4E195B438}" sibTransId="{E1712AF9-79D7-498A-A7B6-47EAAC9F52B0}"/>
    <dgm:cxn modelId="{825085C3-B0EF-4988-958B-539DC1EE8DFC}" type="presOf" srcId="{41C9FA53-A579-4642-A091-85B460E1089C}" destId="{CDC68E97-475E-410E-A807-2124A80C5BE1}" srcOrd="0" destOrd="0" presId="urn:microsoft.com/office/officeart/2018/2/layout/IconLabelDescriptionList"/>
    <dgm:cxn modelId="{BA49C8CB-8F38-4DC3-8498-A519D1211D16}" srcId="{AF3CCE5B-7C26-43F2-914F-3771F1636057}" destId="{9E3E9790-A3AC-4380-A641-1C586FC70605}" srcOrd="3" destOrd="0" parTransId="{D0B435EA-9D23-4A50-A353-D885803C9EAC}" sibTransId="{C052DE9B-599C-47B4-AC46-11C841AA469B}"/>
    <dgm:cxn modelId="{31CAD4CC-B65B-4583-9703-21B1E334546A}" type="presOf" srcId="{0C85B8DA-60EA-496A-8D02-476B6939343A}" destId="{11F6B6C3-853D-4D7E-9390-37C4DFCBB33C}" srcOrd="0" destOrd="0" presId="urn:microsoft.com/office/officeart/2018/2/layout/IconLabelDescriptionList"/>
    <dgm:cxn modelId="{D22254D2-E214-479A-BF35-01E70845B7C5}" srcId="{BACC20E9-796A-4460-95EF-847DC63B7037}" destId="{133F7777-5A16-4252-8162-D1B3F18DFC3D}" srcOrd="0" destOrd="0" parTransId="{33D5AF98-9FC6-41F8-BD17-E31541060E05}" sibTransId="{7CD3DE1B-B6C8-4C84-9255-86D1741E69B8}"/>
    <dgm:cxn modelId="{4B00F1D2-65A3-4053-8E8A-A87332EACF03}" srcId="{41C9FA53-A579-4642-A091-85B460E1089C}" destId="{2240D8F0-DCDA-402F-83B0-5BC98464514F}" srcOrd="0" destOrd="0" parTransId="{B31F981D-31F1-4C4C-9CD2-59CCA564E91E}" sibTransId="{B8B12CAC-4510-4E16-B551-2CDAA1D42814}"/>
    <dgm:cxn modelId="{6B1F17DE-CB1B-4B18-9634-65C9778558CD}" type="presOf" srcId="{9C49B1C7-FBE0-401D-AF96-1D9CFEDF89BF}" destId="{A9D70F33-6BC6-437B-B617-2BE3DDC001D5}" srcOrd="0" destOrd="2" presId="urn:microsoft.com/office/officeart/2018/2/layout/IconLabelDescriptionList"/>
    <dgm:cxn modelId="{24E054DF-D2EF-4554-9B96-0E93A4BB35E3}" srcId="{859AF5DF-99A0-4712-8FEC-2B2A930DB839}" destId="{D130BDAC-8209-4570-AAB2-BD4D0EF00302}" srcOrd="1" destOrd="0" parTransId="{0EF6B6F6-A0FA-4282-BE43-8BDDD13246E6}" sibTransId="{CF9B4700-A8DF-436F-87DA-7BA5519B771C}"/>
    <dgm:cxn modelId="{98BFACE9-9582-4236-8328-9D5F21FE6200}" srcId="{0C85B8DA-60EA-496A-8D02-476B6939343A}" destId="{41C9FA53-A579-4642-A091-85B460E1089C}" srcOrd="0" destOrd="0" parTransId="{D1F2F5E6-06C2-4F8F-B2AE-3E61C6926C06}" sibTransId="{155E3399-3693-4307-BF5B-E639A4AC8809}"/>
    <dgm:cxn modelId="{232A54ED-D654-4B93-951A-FC5763FADF74}" srcId="{41C9FA53-A579-4642-A091-85B460E1089C}" destId="{F5290289-CB0D-4D7B-87A6-AB3420EF2D08}" srcOrd="3" destOrd="0" parTransId="{14E53A67-5141-445D-80D5-17B7D75B268A}" sibTransId="{FFBA9D2F-3F49-4E74-967B-BC654C2F0CF0}"/>
    <dgm:cxn modelId="{140DA2F1-53A4-40D4-909F-021BD25D0026}" type="presOf" srcId="{859AF5DF-99A0-4712-8FEC-2B2A930DB839}" destId="{E8FD9E54-60C0-4371-AD10-765456982F9A}" srcOrd="0" destOrd="0" presId="urn:microsoft.com/office/officeart/2018/2/layout/IconLabelDescriptionList"/>
    <dgm:cxn modelId="{FD5212F6-73F4-4E8C-94F6-50945281AFD0}" srcId="{859AF5DF-99A0-4712-8FEC-2B2A930DB839}" destId="{67A035D5-DAAC-4212-B1F2-F8E6A5F3A2CB}" srcOrd="0" destOrd="0" parTransId="{95B47B56-BA98-4A25-A03F-DE513344BEAD}" sibTransId="{BE31F2B5-6904-45FA-8353-8E378656F429}"/>
    <dgm:cxn modelId="{E47294F7-BDA2-4DDF-824F-566AE2112F18}" srcId="{859AF5DF-99A0-4712-8FEC-2B2A930DB839}" destId="{9C49B1C7-FBE0-401D-AF96-1D9CFEDF89BF}" srcOrd="2" destOrd="0" parTransId="{3039316A-74FF-4CB6-8947-F030FEC87657}" sibTransId="{0E1ABDBE-61D1-43FC-8D48-D195BD577982}"/>
    <dgm:cxn modelId="{2F466BF8-96B0-4B82-B6FA-E29318B44429}" type="presOf" srcId="{67A035D5-DAAC-4212-B1F2-F8E6A5F3A2CB}" destId="{A9D70F33-6BC6-437B-B617-2BE3DDC001D5}" srcOrd="0" destOrd="0" presId="urn:microsoft.com/office/officeart/2018/2/layout/IconLabelDescriptionList"/>
    <dgm:cxn modelId="{FEF591B0-590A-48A2-8A17-E294F4EE16F6}" type="presParOf" srcId="{11F6B6C3-853D-4D7E-9390-37C4DFCBB33C}" destId="{12AB358D-A00D-4286-8561-F169157667D0}" srcOrd="0" destOrd="0" presId="urn:microsoft.com/office/officeart/2018/2/layout/IconLabelDescriptionList"/>
    <dgm:cxn modelId="{B2DBC7D0-DD5F-4686-B4E0-3B283CB682A3}" type="presParOf" srcId="{12AB358D-A00D-4286-8561-F169157667D0}" destId="{9A64F5EC-4EE8-4A5D-8114-AB5CF3931638}" srcOrd="0" destOrd="0" presId="urn:microsoft.com/office/officeart/2018/2/layout/IconLabelDescriptionList"/>
    <dgm:cxn modelId="{F86D7618-2DCE-42D4-A0A8-5F7FBD2F5F42}" type="presParOf" srcId="{12AB358D-A00D-4286-8561-F169157667D0}" destId="{DC8992C1-93E0-43E3-9D53-4B2C834FC0C1}" srcOrd="1" destOrd="0" presId="urn:microsoft.com/office/officeart/2018/2/layout/IconLabelDescriptionList"/>
    <dgm:cxn modelId="{A5897A59-FCC7-471E-A1EA-B780F5BF2D2A}" type="presParOf" srcId="{12AB358D-A00D-4286-8561-F169157667D0}" destId="{CDC68E97-475E-410E-A807-2124A80C5BE1}" srcOrd="2" destOrd="0" presId="urn:microsoft.com/office/officeart/2018/2/layout/IconLabelDescriptionList"/>
    <dgm:cxn modelId="{256584FA-A669-4529-8198-2ECA3144C3CF}" type="presParOf" srcId="{12AB358D-A00D-4286-8561-F169157667D0}" destId="{9B0E9B4E-5D00-4C15-B1E9-1F9C793A477B}" srcOrd="3" destOrd="0" presId="urn:microsoft.com/office/officeart/2018/2/layout/IconLabelDescriptionList"/>
    <dgm:cxn modelId="{12C8E20A-4CB5-4911-A732-D84AFD41AB4C}" type="presParOf" srcId="{12AB358D-A00D-4286-8561-F169157667D0}" destId="{5FBDA157-EE32-439F-9F70-542D917A9AB3}" srcOrd="4" destOrd="0" presId="urn:microsoft.com/office/officeart/2018/2/layout/IconLabelDescriptionList"/>
    <dgm:cxn modelId="{81ABADF7-5821-486C-940F-0A3365D91380}" type="presParOf" srcId="{11F6B6C3-853D-4D7E-9390-37C4DFCBB33C}" destId="{0A1A2D24-E4DA-4566-AE0C-E1B88E143A4B}" srcOrd="1" destOrd="0" presId="urn:microsoft.com/office/officeart/2018/2/layout/IconLabelDescriptionList"/>
    <dgm:cxn modelId="{B1D6AB4C-AB42-45F1-9469-378619CF5D18}" type="presParOf" srcId="{11F6B6C3-853D-4D7E-9390-37C4DFCBB33C}" destId="{96F4815E-7CCF-47A6-9C15-BF97F88D8B2E}" srcOrd="2" destOrd="0" presId="urn:microsoft.com/office/officeart/2018/2/layout/IconLabelDescriptionList"/>
    <dgm:cxn modelId="{E0F5EE62-AF2C-4794-82DF-901F2B5142B9}" type="presParOf" srcId="{96F4815E-7CCF-47A6-9C15-BF97F88D8B2E}" destId="{6F2FD5DC-F239-4D03-B704-329671F403EC}" srcOrd="0" destOrd="0" presId="urn:microsoft.com/office/officeart/2018/2/layout/IconLabelDescriptionList"/>
    <dgm:cxn modelId="{524D5EB8-5DEB-406A-BB84-DA7B1DC3093B}" type="presParOf" srcId="{96F4815E-7CCF-47A6-9C15-BF97F88D8B2E}" destId="{0F4C73D8-6EE7-457A-BBB6-7BC700CC9FF5}" srcOrd="1" destOrd="0" presId="urn:microsoft.com/office/officeart/2018/2/layout/IconLabelDescriptionList"/>
    <dgm:cxn modelId="{02404036-163D-4E9D-8BAC-65F7734B81B3}" type="presParOf" srcId="{96F4815E-7CCF-47A6-9C15-BF97F88D8B2E}" destId="{70048FE9-5EB2-4704-B603-6E20832006ED}" srcOrd="2" destOrd="0" presId="urn:microsoft.com/office/officeart/2018/2/layout/IconLabelDescriptionList"/>
    <dgm:cxn modelId="{E99432E1-FD34-4871-89EC-A12FF086DE83}" type="presParOf" srcId="{96F4815E-7CCF-47A6-9C15-BF97F88D8B2E}" destId="{BB9376BF-72AA-432C-A975-E67822C9A277}" srcOrd="3" destOrd="0" presId="urn:microsoft.com/office/officeart/2018/2/layout/IconLabelDescriptionList"/>
    <dgm:cxn modelId="{A367706E-32EA-4C9A-AEF5-8236F7BE7380}" type="presParOf" srcId="{96F4815E-7CCF-47A6-9C15-BF97F88D8B2E}" destId="{62DE6BFF-FA05-4095-9124-709D316E2AC6}" srcOrd="4" destOrd="0" presId="urn:microsoft.com/office/officeart/2018/2/layout/IconLabelDescriptionList"/>
    <dgm:cxn modelId="{ABA9B72F-E4FC-49E6-BF90-79324A79F971}" type="presParOf" srcId="{11F6B6C3-853D-4D7E-9390-37C4DFCBB33C}" destId="{E9E237A8-10A5-43AE-B388-9D653BBEAF5A}" srcOrd="3" destOrd="0" presId="urn:microsoft.com/office/officeart/2018/2/layout/IconLabelDescriptionList"/>
    <dgm:cxn modelId="{A1A33122-5224-4C2B-8E17-F32BCBB84334}" type="presParOf" srcId="{11F6B6C3-853D-4D7E-9390-37C4DFCBB33C}" destId="{0DE6B705-9D30-4489-81E3-27A9B66F46DF}" srcOrd="4" destOrd="0" presId="urn:microsoft.com/office/officeart/2018/2/layout/IconLabelDescriptionList"/>
    <dgm:cxn modelId="{4CB60AC0-4D32-48C3-8FF1-14A121C4181A}" type="presParOf" srcId="{0DE6B705-9D30-4489-81E3-27A9B66F46DF}" destId="{EAE60DB8-549D-40AB-A8FB-CD97808E9DFD}" srcOrd="0" destOrd="0" presId="urn:microsoft.com/office/officeart/2018/2/layout/IconLabelDescriptionList"/>
    <dgm:cxn modelId="{FCB75062-F22A-49B8-AEDC-67E515ED7EC6}" type="presParOf" srcId="{0DE6B705-9D30-4489-81E3-27A9B66F46DF}" destId="{94A0D40E-BF94-48D8-A6BA-CCDBCEBC089C}" srcOrd="1" destOrd="0" presId="urn:microsoft.com/office/officeart/2018/2/layout/IconLabelDescriptionList"/>
    <dgm:cxn modelId="{95817CC0-B43B-4705-80CC-E12CD9AB50C4}" type="presParOf" srcId="{0DE6B705-9D30-4489-81E3-27A9B66F46DF}" destId="{E8B6F532-3A8E-48A9-A103-843699C04770}" srcOrd="2" destOrd="0" presId="urn:microsoft.com/office/officeart/2018/2/layout/IconLabelDescriptionList"/>
    <dgm:cxn modelId="{3D4870D3-23C5-495C-BA7F-DE9C24158504}" type="presParOf" srcId="{0DE6B705-9D30-4489-81E3-27A9B66F46DF}" destId="{35175BED-ABC9-47A5-A5B2-ABAA6F779B7C}" srcOrd="3" destOrd="0" presId="urn:microsoft.com/office/officeart/2018/2/layout/IconLabelDescriptionList"/>
    <dgm:cxn modelId="{2D1B57C2-8686-40D8-8A53-4EB5B629190E}" type="presParOf" srcId="{0DE6B705-9D30-4489-81E3-27A9B66F46DF}" destId="{0372EDC6-D9CF-4068-8C28-A019CE9D72BE}" srcOrd="4" destOrd="0" presId="urn:microsoft.com/office/officeart/2018/2/layout/IconLabelDescriptionList"/>
    <dgm:cxn modelId="{207207EE-9D40-4A63-BE72-694080ED10E0}" type="presParOf" srcId="{11F6B6C3-853D-4D7E-9390-37C4DFCBB33C}" destId="{552A1A77-98E7-4D54-9B23-8F7ABE3A45A3}" srcOrd="5" destOrd="0" presId="urn:microsoft.com/office/officeart/2018/2/layout/IconLabelDescriptionList"/>
    <dgm:cxn modelId="{46255871-6D47-43B6-98D4-CF26E599C5F5}" type="presParOf" srcId="{11F6B6C3-853D-4D7E-9390-37C4DFCBB33C}" destId="{4AD6B503-943B-413F-BF05-767337262B2A}" srcOrd="6" destOrd="0" presId="urn:microsoft.com/office/officeart/2018/2/layout/IconLabelDescriptionList"/>
    <dgm:cxn modelId="{A4D9E20A-7A32-4A57-B6F8-C30C4C33D857}" type="presParOf" srcId="{4AD6B503-943B-413F-BF05-767337262B2A}" destId="{75D04054-4C4E-4D15-9376-594F36A4B6ED}" srcOrd="0" destOrd="0" presId="urn:microsoft.com/office/officeart/2018/2/layout/IconLabelDescriptionList"/>
    <dgm:cxn modelId="{D2478647-BBF5-416B-AB20-1101C9B3967B}" type="presParOf" srcId="{4AD6B503-943B-413F-BF05-767337262B2A}" destId="{C55A98E7-348A-454F-84DE-84A0285C220C}" srcOrd="1" destOrd="0" presId="urn:microsoft.com/office/officeart/2018/2/layout/IconLabelDescriptionList"/>
    <dgm:cxn modelId="{143B91A0-3075-46F8-8C01-6DC1DF82DD8C}" type="presParOf" srcId="{4AD6B503-943B-413F-BF05-767337262B2A}" destId="{E8FD9E54-60C0-4371-AD10-765456982F9A}" srcOrd="2" destOrd="0" presId="urn:microsoft.com/office/officeart/2018/2/layout/IconLabelDescriptionList"/>
    <dgm:cxn modelId="{82B3B43F-653E-4DDC-A4B6-D4BD03730AA0}" type="presParOf" srcId="{4AD6B503-943B-413F-BF05-767337262B2A}" destId="{5F379D02-FFA9-4AA9-B950-03D347F390FC}" srcOrd="3" destOrd="0" presId="urn:microsoft.com/office/officeart/2018/2/layout/IconLabelDescriptionList"/>
    <dgm:cxn modelId="{FD908C16-B5D1-46A8-A2C3-BF360AF89D13}" type="presParOf" srcId="{4AD6B503-943B-413F-BF05-767337262B2A}" destId="{A9D70F33-6BC6-437B-B617-2BE3DDC001D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D8D61-5868-43D4-81F7-D3183EFB4151}">
      <dsp:nvSpPr>
        <dsp:cNvPr id="0" name=""/>
        <dsp:cNvSpPr/>
      </dsp:nvSpPr>
      <dsp:spPr>
        <a:xfrm>
          <a:off x="15076" y="260785"/>
          <a:ext cx="1464644" cy="14646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1F320-50DC-4B68-8030-DF4DDF1D384A}">
      <dsp:nvSpPr>
        <dsp:cNvPr id="0" name=""/>
        <dsp:cNvSpPr/>
      </dsp:nvSpPr>
      <dsp:spPr>
        <a:xfrm>
          <a:off x="322651" y="568361"/>
          <a:ext cx="849493" cy="8494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48B21F-78A8-4DC1-80F7-FDDB287E7FF4}">
      <dsp:nvSpPr>
        <dsp:cNvPr id="0" name=""/>
        <dsp:cNvSpPr/>
      </dsp:nvSpPr>
      <dsp:spPr>
        <a:xfrm>
          <a:off x="1793573" y="260785"/>
          <a:ext cx="3452376" cy="14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de-CH" sz="1900" kern="1200"/>
            <a:t>Künstliche Intelligenz, welche verschiedene Arten von Inhalten generieren kann.</a:t>
          </a:r>
          <a:endParaRPr lang="en-US" sz="1900" kern="1200"/>
        </a:p>
      </dsp:txBody>
      <dsp:txXfrm>
        <a:off x="1793573" y="260785"/>
        <a:ext cx="3452376" cy="1464644"/>
      </dsp:txXfrm>
    </dsp:sp>
    <dsp:sp modelId="{2A30C5A0-9DA2-4B9C-8DB2-B50335015602}">
      <dsp:nvSpPr>
        <dsp:cNvPr id="0" name=""/>
        <dsp:cNvSpPr/>
      </dsp:nvSpPr>
      <dsp:spPr>
        <a:xfrm>
          <a:off x="5847500" y="260785"/>
          <a:ext cx="1464644" cy="14646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0BFF7-772B-4AA5-BAB9-53B24EBB432E}">
      <dsp:nvSpPr>
        <dsp:cNvPr id="0" name=""/>
        <dsp:cNvSpPr/>
      </dsp:nvSpPr>
      <dsp:spPr>
        <a:xfrm>
          <a:off x="6155075" y="568361"/>
          <a:ext cx="849493" cy="8494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DAE713-3665-413D-8787-801C8612372B}">
      <dsp:nvSpPr>
        <dsp:cNvPr id="0" name=""/>
        <dsp:cNvSpPr/>
      </dsp:nvSpPr>
      <dsp:spPr>
        <a:xfrm>
          <a:off x="7625997" y="260785"/>
          <a:ext cx="3452376" cy="14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de-CH" sz="1900" kern="1200"/>
            <a:t>Trainierte KI-Modelle, welche statistische Methoden nutzen und Inhalte auf Grundlage von Wahrscheinlichkeiten generieren</a:t>
          </a:r>
          <a:endParaRPr lang="en-US" sz="1900" kern="1200"/>
        </a:p>
      </dsp:txBody>
      <dsp:txXfrm>
        <a:off x="7625997" y="260785"/>
        <a:ext cx="3452376" cy="1464644"/>
      </dsp:txXfrm>
    </dsp:sp>
    <dsp:sp modelId="{0D794A11-3C3B-493F-B2DA-A462F43B7E92}">
      <dsp:nvSpPr>
        <dsp:cNvPr id="0" name=""/>
        <dsp:cNvSpPr/>
      </dsp:nvSpPr>
      <dsp:spPr>
        <a:xfrm>
          <a:off x="15076" y="2432233"/>
          <a:ext cx="1464644" cy="14646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839DD-7925-4324-8C34-B6A9D8A0573A}">
      <dsp:nvSpPr>
        <dsp:cNvPr id="0" name=""/>
        <dsp:cNvSpPr/>
      </dsp:nvSpPr>
      <dsp:spPr>
        <a:xfrm>
          <a:off x="322651" y="2739808"/>
          <a:ext cx="849493" cy="8494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B7337-F6DF-4B02-8602-688F272F305E}">
      <dsp:nvSpPr>
        <dsp:cNvPr id="0" name=""/>
        <dsp:cNvSpPr/>
      </dsp:nvSpPr>
      <dsp:spPr>
        <a:xfrm>
          <a:off x="1793573" y="2432233"/>
          <a:ext cx="3452376" cy="14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de-CH" sz="1900" kern="1200"/>
            <a:t>Imitation von antrainierten Inhalte</a:t>
          </a:r>
          <a:r>
            <a:rPr lang="LID4096" sz="1900" kern="1200"/>
            <a:t>n</a:t>
          </a:r>
          <a:r>
            <a:rPr lang="de-CH" sz="1900" kern="1200"/>
            <a:t> und produzieren</a:t>
          </a:r>
          <a:r>
            <a:rPr lang="LID4096" sz="1900" kern="1200"/>
            <a:t> von</a:t>
          </a:r>
          <a:r>
            <a:rPr lang="de-CH" sz="1900" kern="1200"/>
            <a:t> ähnliche</a:t>
          </a:r>
          <a:r>
            <a:rPr lang="LID4096" sz="1900" kern="1200"/>
            <a:t>n</a:t>
          </a:r>
          <a:r>
            <a:rPr lang="de-CH" sz="1900" kern="1200"/>
            <a:t> Inhalte</a:t>
          </a:r>
          <a:r>
            <a:rPr lang="LID4096" sz="1900" kern="1200"/>
            <a:t>n</a:t>
          </a:r>
          <a:endParaRPr lang="en-US" sz="1900" kern="1200"/>
        </a:p>
      </dsp:txBody>
      <dsp:txXfrm>
        <a:off x="1793573" y="2432233"/>
        <a:ext cx="3452376" cy="1464644"/>
      </dsp:txXfrm>
    </dsp:sp>
    <dsp:sp modelId="{A9D9D296-001A-409F-A6F5-7891B4BDE967}">
      <dsp:nvSpPr>
        <dsp:cNvPr id="0" name=""/>
        <dsp:cNvSpPr/>
      </dsp:nvSpPr>
      <dsp:spPr>
        <a:xfrm>
          <a:off x="5847500" y="2432233"/>
          <a:ext cx="1464644" cy="14646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4C63D-CB1E-4707-9B07-3E0480EA2745}">
      <dsp:nvSpPr>
        <dsp:cNvPr id="0" name=""/>
        <dsp:cNvSpPr/>
      </dsp:nvSpPr>
      <dsp:spPr>
        <a:xfrm>
          <a:off x="6155075" y="2739808"/>
          <a:ext cx="849493" cy="8494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8E607-E9F1-417F-BDB7-5C3F7177136C}">
      <dsp:nvSpPr>
        <dsp:cNvPr id="0" name=""/>
        <dsp:cNvSpPr/>
      </dsp:nvSpPr>
      <dsp:spPr>
        <a:xfrm>
          <a:off x="7625997" y="2432233"/>
          <a:ext cx="3452376" cy="14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de-CH" sz="1900" kern="1200"/>
            <a:t>Können verschiedene Formen annehmen: Text, Bilder, Video und Audio oder Softwarecode</a:t>
          </a:r>
          <a:endParaRPr lang="en-US" sz="1900" kern="1200"/>
        </a:p>
      </dsp:txBody>
      <dsp:txXfrm>
        <a:off x="7625997" y="2432233"/>
        <a:ext cx="3452376" cy="1464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1F49F-FD71-4F6C-B236-659AF8E3C42A}">
      <dsp:nvSpPr>
        <dsp:cNvPr id="0" name=""/>
        <dsp:cNvSpPr/>
      </dsp:nvSpPr>
      <dsp:spPr>
        <a:xfrm>
          <a:off x="0" y="0"/>
          <a:ext cx="10515600" cy="1958102"/>
        </a:xfrm>
        <a:prstGeom prst="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90D0CB1-7865-40FE-95D8-8C784EBE9C71}">
      <dsp:nvSpPr>
        <dsp:cNvPr id="0" name=""/>
        <dsp:cNvSpPr/>
      </dsp:nvSpPr>
      <dsp:spPr>
        <a:xfrm>
          <a:off x="318363" y="261080"/>
          <a:ext cx="2297412" cy="1435941"/>
        </a:xfrm>
        <a:prstGeom prst="round2Diag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ackgroundRemoval t="9961" b="98438" l="2511" r="97824">
                        <a14:foregroundMark x1="34431" y1="70605" x2="30692" y2="77930"/>
                        <a14:foregroundMark x1="32533" y1="88379" x2="48549" y2="94141"/>
                        <a14:foregroundMark x1="37277" y1="93945" x2="10547" y2="91016"/>
                        <a14:foregroundMark x1="10547" y1="91016" x2="16016" y2="53418"/>
                        <a14:foregroundMark x1="16016" y1="53418" x2="25558" y2="82129"/>
                        <a14:foregroundMark x1="25558" y1="82129" x2="30246" y2="75879"/>
                        <a14:foregroundMark x1="77176" y1="82227" x2="79018" y2="87500"/>
                        <a14:foregroundMark x1="84989" y1="88965" x2="86998" y2="95020"/>
                        <a14:foregroundMark x1="74721" y1="68262" x2="96708" y2="72559"/>
                        <a14:foregroundMark x1="96708" y1="72559" x2="76507" y2="93164"/>
                        <a14:foregroundMark x1="76507" y1="93164" x2="48438" y2="95117"/>
                        <a14:foregroundMark x1="86384" y1="86719" x2="97824" y2="80566"/>
                        <a14:foregroundMark x1="91183" y1="76855" x2="91183" y2="76855"/>
                        <a14:foregroundMark x1="88002" y1="67090" x2="91629" y2="67773"/>
                        <a14:foregroundMark x1="84263" y1="68262" x2="92020" y2="68652"/>
                        <a14:foregroundMark x1="86384" y1="69238" x2="92076" y2="68457"/>
                        <a14:foregroundMark x1="86998" y1="69238" x2="90792" y2="68945"/>
                        <a14:foregroundMark x1="16183" y1="55664" x2="20871" y2="55176"/>
                        <a14:foregroundMark x1="18638" y1="42578" x2="19196" y2="46094"/>
                        <a14:foregroundMark x1="6696" y1="68750" x2="7813" y2="76855"/>
                        <a14:foregroundMark x1="6417" y1="60156" x2="9208" y2="98535"/>
                        <a14:foregroundMark x1="9208" y1="98535" x2="14900" y2="96094"/>
                        <a14:foregroundMark x1="5804" y1="78223" x2="10435" y2="95020"/>
                        <a14:foregroundMark x1="3962" y1="62109" x2="2511" y2="85840"/>
                        <a14:foregroundMark x1="19420" y1="44434" x2="18415" y2="47559"/>
                        <a14:foregroundMark x1="68359" y1="29102" x2="70815" y2="21680"/>
                        <a14:foregroundMark x1="70703" y1="22852" x2="70982" y2="21484"/>
                        <a14:foregroundMark x1="85714" y1="64160" x2="88281" y2="72559"/>
                        <a14:foregroundMark x1="88337" y1="65332" x2="91350" y2="74219"/>
                        <a14:foregroundMark x1="91350" y1="66797" x2="92634" y2="76367"/>
                        <a14:foregroundMark x1="91016" y1="67578" x2="87277" y2="64746"/>
                        <a14:foregroundMark x1="70089" y1="23535" x2="70703" y2="22168"/>
                        <a14:foregroundMark x1="71261" y1="21484" x2="71540" y2="21387"/>
                        <a14:foregroundMark x1="71373" y1="23535" x2="71373" y2="23535"/>
                        <a14:foregroundMark x1="71094" y1="23828" x2="71094" y2="23828"/>
                        <a14:foregroundMark x1="71652" y1="23633" x2="71652" y2="23633"/>
                        <a14:foregroundMark x1="71094" y1="24023" x2="71094" y2="24023"/>
                        <a14:foregroundMark x1="71819" y1="23145" x2="71819" y2="23145"/>
                        <a14:foregroundMark x1="71652" y1="21387" x2="71652" y2="21387"/>
                        <a14:foregroundMark x1="71429" y1="20703" x2="71429" y2="20703"/>
                        <a14:foregroundMark x1="71819" y1="20508" x2="71819" y2="20508"/>
                        <a14:foregroundMark x1="71819" y1="20508" x2="71819" y2="20508"/>
                        <a14:foregroundMark x1="71429" y1="20215" x2="71429" y2="20215"/>
                        <a14:foregroundMark x1="71261" y1="19824" x2="70815" y2="20020"/>
                        <a14:foregroundMark x1="70536" y1="20215" x2="70536" y2="20215"/>
                        <a14:foregroundMark x1="70926" y1="20313" x2="70926" y2="20313"/>
                        <a14:foregroundMark x1="74833" y1="58496" x2="74833" y2="58496"/>
                        <a14:foregroundMark x1="74888" y1="57813" x2="74888" y2="57813"/>
                        <a14:foregroundMark x1="74888" y1="57324" x2="74888" y2="57324"/>
                        <a14:foregroundMark x1="74107" y1="56543" x2="74107" y2="56543"/>
                        <a14:foregroundMark x1="73828" y1="55957" x2="73828" y2="55957"/>
                        <a14:foregroundMark x1="77288" y1="44727" x2="77288" y2="44727"/>
                        <a14:foregroundMark x1="77288" y1="45020" x2="77288" y2="45020"/>
                        <a14:foregroundMark x1="77344" y1="45703" x2="77344" y2="45703"/>
                        <a14:foregroundMark x1="74386" y1="62305" x2="74386" y2="62305"/>
                        <a14:foregroundMark x1="85993" y1="65137" x2="85993" y2="65137"/>
                        <a14:foregroundMark x1="87556" y1="65137" x2="87556" y2="65137"/>
                        <a14:foregroundMark x1="89621" y1="65820" x2="89621" y2="65820"/>
                        <a14:backgroundMark x1="66629" y1="24316" x2="67746" y2="17188"/>
                        <a14:backgroundMark x1="68694" y1="23145" x2="68694" y2="23145"/>
                        <a14:backgroundMark x1="80748" y1="54297" x2="80748" y2="54297"/>
                        <a14:backgroundMark x1="73382" y1="53027" x2="73382" y2="53027"/>
                        <a14:backgroundMark x1="72545" y1="53516" x2="72545" y2="53516"/>
                        <a14:backgroundMark x1="78069" y1="62793" x2="84877" y2="63086"/>
                        <a14:backgroundMark x1="82813" y1="65137" x2="82813" y2="65137"/>
                        <a14:backgroundMark x1="73884" y1="62500" x2="73884" y2="62500"/>
                      </a14:backgroundRemoval>
                    </a14:imgEffect>
                  </a14:imgLayer>
                </a14:imgProps>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57013-A93C-4907-857F-4B92F592A2D8}">
      <dsp:nvSpPr>
        <dsp:cNvPr id="0" name=""/>
        <dsp:cNvSpPr/>
      </dsp:nvSpPr>
      <dsp:spPr>
        <a:xfrm rot="10800000">
          <a:off x="318363" y="1958102"/>
          <a:ext cx="2297412" cy="239323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577850">
            <a:lnSpc>
              <a:spcPct val="90000"/>
            </a:lnSpc>
            <a:spcBef>
              <a:spcPct val="0"/>
            </a:spcBef>
            <a:spcAft>
              <a:spcPct val="35000"/>
            </a:spcAft>
            <a:buNone/>
          </a:pPr>
          <a:r>
            <a:rPr lang="de-CH" sz="1300" b="1" kern="1200"/>
            <a:t>Multifunktionale Chatbots</a:t>
          </a:r>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3">
                <a:extLst>
                  <a:ext uri="{A12FA001-AC4F-418D-AE19-62706E023703}">
                    <ahyp:hlinkClr xmlns:ahyp="http://schemas.microsoft.com/office/drawing/2018/hyperlinkcolor" val="tx"/>
                  </a:ext>
                </a:extLst>
              </a:hlinkClick>
            </a:rPr>
            <a:t>Copilot</a:t>
          </a:r>
          <a:r>
            <a:rPr lang="de-CH" sz="1800" kern="1200"/>
            <a:t>*</a:t>
          </a:r>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4">
                <a:extLst>
                  <a:ext uri="{A12FA001-AC4F-418D-AE19-62706E023703}">
                    <ahyp:hlinkClr xmlns:ahyp="http://schemas.microsoft.com/office/drawing/2018/hyperlinkcolor" val="tx"/>
                  </a:ext>
                </a:extLst>
              </a:hlinkClick>
            </a:rPr>
            <a:t>ChatGPT</a:t>
          </a:r>
          <a:endParaRPr lang="de-CH" sz="1800" kern="1200"/>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5">
                <a:extLst>
                  <a:ext uri="{A12FA001-AC4F-418D-AE19-62706E023703}">
                    <ahyp:hlinkClr xmlns:ahyp="http://schemas.microsoft.com/office/drawing/2018/hyperlinkcolor" val="tx"/>
                  </a:ext>
                </a:extLst>
              </a:hlinkClick>
            </a:rPr>
            <a:t>Gemini</a:t>
          </a:r>
          <a:r>
            <a:rPr lang="de-CH" sz="1800" kern="1200"/>
            <a:t> (ehemals Bard)</a:t>
          </a:r>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6">
                <a:extLst>
                  <a:ext uri="{A12FA001-AC4F-418D-AE19-62706E023703}">
                    <ahyp:hlinkClr xmlns:ahyp="http://schemas.microsoft.com/office/drawing/2018/hyperlinkcolor" val="tx"/>
                  </a:ext>
                </a:extLst>
              </a:hlinkClick>
            </a:rPr>
            <a:t>Claude</a:t>
          </a:r>
          <a:endParaRPr lang="de-CH" sz="1800" kern="1200"/>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7">
                <a:extLst>
                  <a:ext uri="{A12FA001-AC4F-418D-AE19-62706E023703}">
                    <ahyp:hlinkClr xmlns:ahyp="http://schemas.microsoft.com/office/drawing/2018/hyperlinkcolor" val="tx"/>
                  </a:ext>
                </a:extLst>
              </a:hlinkClick>
            </a:rPr>
            <a:t>Mistral</a:t>
          </a:r>
          <a:endParaRPr lang="de-CH" sz="1800" kern="1200"/>
        </a:p>
        <a:p>
          <a:pPr marL="171450" lvl="1" indent="-171450" algn="l" defTabSz="800100">
            <a:lnSpc>
              <a:spcPct val="90000"/>
            </a:lnSpc>
            <a:spcBef>
              <a:spcPct val="0"/>
            </a:spcBef>
            <a:spcAft>
              <a:spcPct val="15000"/>
            </a:spcAft>
            <a:buChar char="•"/>
          </a:pPr>
          <a:r>
            <a:rPr lang="de-CH" sz="1800" kern="1200">
              <a:hlinkClick xmlns:r="http://schemas.openxmlformats.org/officeDocument/2006/relationships" r:id="rId8">
                <a:extLst>
                  <a:ext uri="{A12FA001-AC4F-418D-AE19-62706E023703}">
                    <ahyp:hlinkClr xmlns:ahyp="http://schemas.microsoft.com/office/drawing/2018/hyperlinkcolor" val="tx"/>
                  </a:ext>
                </a:extLst>
              </a:hlinkClick>
            </a:rPr>
            <a:t>Neuroflash</a:t>
          </a:r>
          <a:endParaRPr lang="de-CH" sz="1800" kern="1200"/>
        </a:p>
      </dsp:txBody>
      <dsp:txXfrm rot="10800000">
        <a:off x="318363" y="1958102"/>
        <a:ext cx="2297412" cy="2393235"/>
      </dsp:txXfrm>
    </dsp:sp>
    <dsp:sp modelId="{EC40656E-FEBD-4D44-BC31-25525B97276E}">
      <dsp:nvSpPr>
        <dsp:cNvPr id="0" name=""/>
        <dsp:cNvSpPr/>
      </dsp:nvSpPr>
      <dsp:spPr>
        <a:xfrm>
          <a:off x="2845517" y="261080"/>
          <a:ext cx="2297412" cy="1435941"/>
        </a:xfrm>
        <a:prstGeom prst="round2DiagRect">
          <a:avLst/>
        </a:prstGeom>
        <a:blipFill rotWithShape="1">
          <a:blip xmlns:r="http://schemas.openxmlformats.org/officeDocument/2006/relationships" r:embed="rId9">
            <a:extLst>
              <a:ext uri="{BEBA8EAE-BF5A-486C-A8C5-ECC9F3942E4B}">
                <a14:imgProps xmlns:a14="http://schemas.microsoft.com/office/drawing/2010/main">
                  <a14:imgLayer r:embed="rId10">
                    <a14:imgEffect>
                      <a14:backgroundRemoval t="6055" b="98828" l="1507" r="98717">
                        <a14:foregroundMark x1="20201" y1="15820" x2="22824" y2="28516"/>
                        <a14:foregroundMark x1="32031" y1="8105" x2="36049" y2="9863"/>
                        <a14:foregroundMark x1="81529" y1="66504" x2="81529" y2="66504"/>
                        <a14:foregroundMark x1="77511" y1="66016" x2="79967" y2="73145"/>
                        <a14:foregroundMark x1="76451" y1="75781" x2="79353" y2="79102"/>
                        <a14:foregroundMark x1="77176" y1="62305" x2="61496" y2="85840"/>
                        <a14:foregroundMark x1="61496" y1="85840" x2="84598" y2="88086"/>
                        <a14:foregroundMark x1="84598" y1="88086" x2="83817" y2="53516"/>
                        <a14:foregroundMark x1="83817" y1="53516" x2="71819" y2="82422"/>
                        <a14:foregroundMark x1="71819" y1="82422" x2="71596" y2="82422"/>
                        <a14:foregroundMark x1="88895" y1="52148" x2="87556" y2="78711"/>
                        <a14:foregroundMark x1="89900" y1="51074" x2="85324" y2="89648"/>
                        <a14:foregroundMark x1="85324" y1="89648" x2="61942" y2="93750"/>
                        <a14:foregroundMark x1="61942" y1="93750" x2="73158" y2="92383"/>
                        <a14:foregroundMark x1="19922" y1="82910" x2="48661" y2="81348"/>
                        <a14:foregroundMark x1="48661" y1="81348" x2="26953" y2="53906"/>
                        <a14:foregroundMark x1="23438" y1="46582" x2="25725" y2="54980"/>
                        <a14:foregroundMark x1="25614" y1="41992" x2="22210" y2="41113"/>
                        <a14:foregroundMark x1="21763" y1="40234" x2="31473" y2="50098"/>
                        <a14:foregroundMark x1="28906" y1="37988" x2="33371" y2="46582"/>
                        <a14:foregroundMark x1="29018" y1="37988" x2="27232" y2="30664"/>
                        <a14:foregroundMark x1="13281" y1="15234" x2="14118" y2="15625"/>
                        <a14:foregroundMark x1="24554" y1="11035" x2="27958" y2="13477"/>
                        <a14:foregroundMark x1="22210" y1="8984" x2="26842" y2="7422"/>
                        <a14:foregroundMark x1="49386" y1="8594" x2="52176" y2="7422"/>
                        <a14:foregroundMark x1="59208" y1="11426" x2="61161" y2="10352"/>
                        <a14:foregroundMark x1="57366" y1="6152" x2="60045" y2="6543"/>
                        <a14:foregroundMark x1="67188" y1="7031" x2="69866" y2="9473"/>
                        <a14:foregroundMark x1="69420" y1="40430" x2="71317" y2="41309"/>
                        <a14:foregroundMark x1="68527" y1="41113" x2="73996" y2="43945"/>
                        <a14:foregroundMark x1="67467" y1="37793" x2="69420" y2="40820"/>
                        <a14:foregroundMark x1="75335" y1="43066" x2="77009" y2="44141"/>
                        <a14:foregroundMark x1="73382" y1="28516" x2="76563" y2="25195"/>
                        <a14:foregroundMark x1="71931" y1="35742" x2="73270" y2="37988"/>
                        <a14:foregroundMark x1="11440" y1="85254" x2="11440" y2="85254"/>
                        <a14:foregroundMark x1="11663" y1="85742" x2="11663" y2="85742"/>
                        <a14:foregroundMark x1="11328" y1="87109" x2="18694" y2="85742"/>
                        <a14:foregroundMark x1="12556" y1="81934" x2="23828" y2="79590"/>
                        <a14:foregroundMark x1="29855" y1="88184" x2="31194" y2="90137"/>
                        <a14:foregroundMark x1="39788" y1="16797" x2="41016" y2="14746"/>
                        <a14:foregroundMark x1="67801" y1="96973" x2="68304" y2="93457"/>
                        <a14:foregroundMark x1="11663" y1="94336" x2="50670" y2="92188"/>
                        <a14:foregroundMark x1="50670" y1="92188" x2="51451" y2="92188"/>
                        <a14:foregroundMark x1="18973" y1="94824" x2="46429" y2="95313"/>
                        <a14:foregroundMark x1="46429" y1="95313" x2="54632" y2="95215"/>
                        <a14:foregroundMark x1="31473" y1="95215" x2="37054" y2="95020"/>
                        <a14:foregroundMark x1="35547" y1="95703" x2="39788" y2="94629"/>
                        <a14:foregroundMark x1="12444" y1="93945" x2="9040" y2="92578"/>
                        <a14:foregroundMark x1="8426" y1="91309" x2="14453" y2="90820"/>
                        <a14:foregroundMark x1="6864" y1="92578" x2="14621" y2="96582"/>
                        <a14:foregroundMark x1="1507" y1="75586" x2="15681" y2="75391"/>
                        <a14:foregroundMark x1="91350" y1="75391" x2="98717" y2="74902"/>
                        <a14:foregroundMark x1="76451" y1="95703" x2="84542" y2="93652"/>
                        <a14:foregroundMark x1="70703" y1="97656" x2="97042" y2="92383"/>
                        <a14:foregroundMark x1="67467" y1="98828" x2="89286" y2="93945"/>
                        <a14:foregroundMark x1="30134" y1="96582" x2="54353" y2="96973"/>
                        <a14:foregroundMark x1="28404" y1="96094" x2="43583" y2="96094"/>
                        <a14:foregroundMark x1="15458" y1="73828" x2="31696" y2="73145"/>
                        <a14:foregroundMark x1="38951" y1="62109" x2="42467" y2="56738"/>
                        <a14:foregroundMark x1="40792" y1="56543" x2="42132" y2="54590"/>
                        <a14:foregroundMark x1="42132" y1="55859" x2="42355" y2="53906"/>
                        <a14:foregroundMark x1="41518" y1="53906" x2="42020" y2="53418"/>
                        <a14:foregroundMark x1="53627" y1="49902" x2="54018" y2="57031"/>
                        <a14:backgroundMark x1="36886" y1="50781" x2="36886" y2="50781"/>
                        <a14:backgroundMark x1="68638" y1="67578" x2="68638" y2="67578"/>
                        <a14:backgroundMark x1="57143" y1="67383" x2="57143" y2="67383"/>
                        <a14:backgroundMark x1="58259" y1="64551" x2="57533" y2="64941"/>
                        <a14:backgroundMark x1="40681" y1="66016" x2="41127" y2="64941"/>
                        <a14:backgroundMark x1="40792" y1="65820" x2="41127" y2="64746"/>
                        <a14:backgroundMark x1="40904" y1="65430" x2="41406" y2="62500"/>
                        <a14:backgroundMark x1="40792" y1="67188" x2="41853" y2="66016"/>
                        <a14:backgroundMark x1="40792" y1="68945" x2="39788" y2="68945"/>
                        <a14:backgroundMark x1="78812" y1="93791" x2="85882" y2="90820"/>
                        <a14:backgroundMark x1="74671" y1="95531" x2="76807" y2="94633"/>
                        <a14:backgroundMark x1="18248" y1="62988" x2="22489" y2="64941"/>
                        <a14:backgroundMark x1="42969" y1="51465" x2="45536" y2="51953"/>
                        <a14:backgroundMark x1="56083" y1="52539" x2="56529" y2="52344"/>
                        <a14:backgroundMark x1="54681" y1="51736" x2="56306" y2="52539"/>
                      </a14:backgroundRemoval>
                    </a14:imgEffect>
                  </a14:imgLayer>
                </a14:imgProps>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489C29-79AB-4D8A-8E2A-DF3617193CF6}">
      <dsp:nvSpPr>
        <dsp:cNvPr id="0" name=""/>
        <dsp:cNvSpPr/>
      </dsp:nvSpPr>
      <dsp:spPr>
        <a:xfrm rot="10800000">
          <a:off x="2845517" y="1958102"/>
          <a:ext cx="2297412" cy="2393235"/>
        </a:xfrm>
        <a:prstGeom prst="rect">
          <a:avLst/>
        </a:prstGeom>
        <a:solidFill>
          <a:schemeClr val="accent3">
            <a:hueOff val="-2855139"/>
            <a:satOff val="3602"/>
            <a:lumOff val="-24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577850">
            <a:lnSpc>
              <a:spcPct val="90000"/>
            </a:lnSpc>
            <a:spcBef>
              <a:spcPct val="0"/>
            </a:spcBef>
            <a:spcAft>
              <a:spcPct val="35000"/>
            </a:spcAft>
            <a:buNone/>
          </a:pPr>
          <a:r>
            <a:rPr lang="de-CH" sz="1300" b="1" kern="1200"/>
            <a:t>KI Suchmaschinen</a:t>
          </a:r>
        </a:p>
        <a:p>
          <a:pPr marL="171450" lvl="1" indent="-171450" algn="l" defTabSz="711200">
            <a:lnSpc>
              <a:spcPct val="90000"/>
            </a:lnSpc>
            <a:spcBef>
              <a:spcPct val="0"/>
            </a:spcBef>
            <a:spcAft>
              <a:spcPct val="15000"/>
            </a:spcAft>
            <a:buChar char="•"/>
          </a:pPr>
          <a:r>
            <a:rPr lang="de-CH" sz="1600" kern="1200">
              <a:hlinkClick xmlns:r="http://schemas.openxmlformats.org/officeDocument/2006/relationships" r:id="rId11">
                <a:extLst>
                  <a:ext uri="{A12FA001-AC4F-418D-AE19-62706E023703}">
                    <ahyp:hlinkClr xmlns:ahyp="http://schemas.microsoft.com/office/drawing/2018/hyperlinkcolor" val="tx"/>
                  </a:ext>
                </a:extLst>
              </a:hlinkClick>
            </a:rPr>
            <a:t>Perplexity</a:t>
          </a:r>
          <a:r>
            <a:rPr lang="de-CH" sz="1600" kern="1200"/>
            <a:t>*</a:t>
          </a:r>
        </a:p>
        <a:p>
          <a:pPr marL="171450" lvl="1" indent="-171450" algn="l" defTabSz="711200">
            <a:lnSpc>
              <a:spcPct val="90000"/>
            </a:lnSpc>
            <a:spcBef>
              <a:spcPct val="0"/>
            </a:spcBef>
            <a:spcAft>
              <a:spcPct val="15000"/>
            </a:spcAft>
            <a:buChar char="•"/>
          </a:pPr>
          <a:r>
            <a:rPr lang="de-CH" sz="1600" kern="1200">
              <a:hlinkClick xmlns:r="http://schemas.openxmlformats.org/officeDocument/2006/relationships" r:id="rId12">
                <a:extLst>
                  <a:ext uri="{A12FA001-AC4F-418D-AE19-62706E023703}">
                    <ahyp:hlinkClr xmlns:ahyp="http://schemas.microsoft.com/office/drawing/2018/hyperlinkcolor" val="tx"/>
                  </a:ext>
                </a:extLst>
              </a:hlinkClick>
            </a:rPr>
            <a:t>Bing</a:t>
          </a:r>
          <a:r>
            <a:rPr lang="de-CH" sz="1600" kern="1200"/>
            <a:t>*</a:t>
          </a:r>
        </a:p>
        <a:p>
          <a:pPr marL="171450" lvl="1" indent="-171450" algn="l" defTabSz="711200">
            <a:lnSpc>
              <a:spcPct val="90000"/>
            </a:lnSpc>
            <a:spcBef>
              <a:spcPct val="0"/>
            </a:spcBef>
            <a:spcAft>
              <a:spcPct val="15000"/>
            </a:spcAft>
            <a:buChar char="•"/>
          </a:pPr>
          <a:r>
            <a:rPr lang="de-CH" sz="1600" kern="1200">
              <a:hlinkClick xmlns:r="http://schemas.openxmlformats.org/officeDocument/2006/relationships" r:id="rId4">
                <a:extLst>
                  <a:ext uri="{A12FA001-AC4F-418D-AE19-62706E023703}">
                    <ahyp:hlinkClr xmlns:ahyp="http://schemas.microsoft.com/office/drawing/2018/hyperlinkcolor" val="tx"/>
                  </a:ext>
                </a:extLst>
              </a:hlinkClick>
            </a:rPr>
            <a:t>ChatGPT</a:t>
          </a:r>
          <a:endParaRPr lang="de-CH" sz="1600" kern="1200"/>
        </a:p>
      </dsp:txBody>
      <dsp:txXfrm rot="10800000">
        <a:off x="2845517" y="1958102"/>
        <a:ext cx="2297412" cy="2393235"/>
      </dsp:txXfrm>
    </dsp:sp>
    <dsp:sp modelId="{D2B6796F-26FF-4181-A984-98E835B31A94}">
      <dsp:nvSpPr>
        <dsp:cNvPr id="0" name=""/>
        <dsp:cNvSpPr/>
      </dsp:nvSpPr>
      <dsp:spPr>
        <a:xfrm>
          <a:off x="5372670" y="261080"/>
          <a:ext cx="2297412" cy="1435941"/>
        </a:xfrm>
        <a:prstGeom prst="round2DiagRect">
          <a:avLst/>
        </a:prstGeom>
        <a:blipFill rotWithShape="1">
          <a:blip xmlns:r="http://schemas.openxmlformats.org/officeDocument/2006/relationships" r:embed="rId13">
            <a:extLst>
              <a:ext uri="{BEBA8EAE-BF5A-486C-A8C5-ECC9F3942E4B}">
                <a14:imgProps xmlns:a14="http://schemas.microsoft.com/office/drawing/2010/main">
                  <a14:imgLayer r:embed="rId14"/>
                </a14:imgProps>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29AAA9-08ED-41B4-9989-DC5A011FFCE7}">
      <dsp:nvSpPr>
        <dsp:cNvPr id="0" name=""/>
        <dsp:cNvSpPr/>
      </dsp:nvSpPr>
      <dsp:spPr>
        <a:xfrm rot="10800000">
          <a:off x="5372670" y="1958102"/>
          <a:ext cx="2297412" cy="2393235"/>
        </a:xfrm>
        <a:prstGeom prst="rect">
          <a:avLst/>
        </a:prstGeom>
        <a:solidFill>
          <a:schemeClr val="accent3">
            <a:hueOff val="-5710279"/>
            <a:satOff val="7205"/>
            <a:lumOff val="-48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577850">
            <a:lnSpc>
              <a:spcPct val="90000"/>
            </a:lnSpc>
            <a:spcBef>
              <a:spcPct val="0"/>
            </a:spcBef>
            <a:spcAft>
              <a:spcPct val="35000"/>
            </a:spcAft>
            <a:buNone/>
          </a:pPr>
          <a:r>
            <a:rPr lang="de-CH" sz="1300" b="1" kern="1200"/>
            <a:t>KI Bildgeneratoren</a:t>
          </a:r>
        </a:p>
        <a:p>
          <a:pPr marL="171450" lvl="1" indent="-171450" algn="l" defTabSz="711200">
            <a:lnSpc>
              <a:spcPct val="90000"/>
            </a:lnSpc>
            <a:spcBef>
              <a:spcPct val="0"/>
            </a:spcBef>
            <a:spcAft>
              <a:spcPct val="15000"/>
            </a:spcAft>
            <a:buChar char="•"/>
          </a:pPr>
          <a:r>
            <a:rPr lang="de-CH" sz="1600" kern="1200">
              <a:effectLst/>
              <a:hlinkClick xmlns:r="http://schemas.openxmlformats.org/officeDocument/2006/relationships" r:id="rId15">
                <a:extLst>
                  <a:ext uri="{A12FA001-AC4F-418D-AE19-62706E023703}">
                    <ahyp:hlinkClr xmlns:ahyp="http://schemas.microsoft.com/office/drawing/2018/hyperlinkcolor" val="tx"/>
                  </a:ext>
                </a:extLst>
              </a:hlinkClick>
            </a:rPr>
            <a:t>Image Creator von </a:t>
          </a:r>
          <a:r>
            <a:rPr lang="de-CH" sz="1600" kern="1200" err="1">
              <a:effectLst/>
              <a:hlinkClick xmlns:r="http://schemas.openxmlformats.org/officeDocument/2006/relationships" r:id="rId15">
                <a:extLst>
                  <a:ext uri="{A12FA001-AC4F-418D-AE19-62706E023703}">
                    <ahyp:hlinkClr xmlns:ahyp="http://schemas.microsoft.com/office/drawing/2018/hyperlinkcolor" val="tx"/>
                  </a:ext>
                </a:extLst>
              </a:hlinkClick>
            </a:rPr>
            <a:t>Mic</a:t>
          </a:r>
          <a:r>
            <a:rPr lang="LID4096" sz="1600" kern="1200">
              <a:effectLst/>
              <a:hlinkClick xmlns:r="http://schemas.openxmlformats.org/officeDocument/2006/relationships" r:id="rId15">
                <a:extLst>
                  <a:ext uri="{A12FA001-AC4F-418D-AE19-62706E023703}">
                    <ahyp:hlinkClr xmlns:ahyp="http://schemas.microsoft.com/office/drawing/2018/hyperlinkcolor" val="tx"/>
                  </a:ext>
                </a:extLst>
              </a:hlinkClick>
            </a:rPr>
            <a:t>r</a:t>
          </a:r>
          <a:r>
            <a:rPr lang="de-CH" sz="1600" kern="1200" err="1">
              <a:effectLst/>
              <a:hlinkClick xmlns:r="http://schemas.openxmlformats.org/officeDocument/2006/relationships" r:id="rId15">
                <a:extLst>
                  <a:ext uri="{A12FA001-AC4F-418D-AE19-62706E023703}">
                    <ahyp:hlinkClr xmlns:ahyp="http://schemas.microsoft.com/office/drawing/2018/hyperlinkcolor" val="tx"/>
                  </a:ext>
                </a:extLst>
              </a:hlinkClick>
            </a:rPr>
            <a:t>osoft</a:t>
          </a:r>
          <a:r>
            <a:rPr lang="de-CH" sz="1600" kern="1200">
              <a:effectLst/>
            </a:rPr>
            <a:t>*</a:t>
          </a:r>
          <a:endParaRPr lang="de-CH" sz="1600" kern="1200"/>
        </a:p>
        <a:p>
          <a:pPr marL="171450" lvl="1" indent="-171450" algn="l" defTabSz="711200">
            <a:lnSpc>
              <a:spcPct val="90000"/>
            </a:lnSpc>
            <a:spcBef>
              <a:spcPct val="0"/>
            </a:spcBef>
            <a:spcAft>
              <a:spcPct val="15000"/>
            </a:spcAft>
            <a:buChar char="•"/>
          </a:pPr>
          <a:r>
            <a:rPr lang="de-CH" sz="1600" kern="1200">
              <a:effectLst/>
              <a:hlinkClick xmlns:r="http://schemas.openxmlformats.org/officeDocument/2006/relationships" r:id="rId16">
                <a:extLst>
                  <a:ext uri="{A12FA001-AC4F-418D-AE19-62706E023703}">
                    <ahyp:hlinkClr xmlns:ahyp="http://schemas.microsoft.com/office/drawing/2018/hyperlinkcolor" val="tx"/>
                  </a:ext>
                </a:extLst>
              </a:hlinkClick>
            </a:rPr>
            <a:t>Dall-E2</a:t>
          </a:r>
          <a:r>
            <a:rPr lang="de-CH" sz="1600" kern="1200">
              <a:effectLst/>
            </a:rPr>
            <a:t> von OpenAI</a:t>
          </a:r>
        </a:p>
        <a:p>
          <a:pPr marL="171450" lvl="1" indent="-171450" algn="l" defTabSz="711200">
            <a:lnSpc>
              <a:spcPct val="90000"/>
            </a:lnSpc>
            <a:spcBef>
              <a:spcPct val="0"/>
            </a:spcBef>
            <a:spcAft>
              <a:spcPct val="15000"/>
            </a:spcAft>
            <a:buChar char="•"/>
          </a:pPr>
          <a:r>
            <a:rPr lang="de-CH" sz="1600" kern="1200">
              <a:effectLst/>
              <a:hlinkClick xmlns:r="http://schemas.openxmlformats.org/officeDocument/2006/relationships" r:id="rId17">
                <a:extLst>
                  <a:ext uri="{A12FA001-AC4F-418D-AE19-62706E023703}">
                    <ahyp:hlinkClr xmlns:ahyp="http://schemas.microsoft.com/office/drawing/2018/hyperlinkcolor" val="tx"/>
                  </a:ext>
                </a:extLst>
              </a:hlinkClick>
            </a:rPr>
            <a:t>Leonardo</a:t>
          </a:r>
          <a:endParaRPr lang="de-CH" sz="1600" kern="1200">
            <a:effectLst/>
          </a:endParaRPr>
        </a:p>
        <a:p>
          <a:pPr marL="171450" lvl="1" indent="-171450" algn="l" defTabSz="711200">
            <a:lnSpc>
              <a:spcPct val="90000"/>
            </a:lnSpc>
            <a:spcBef>
              <a:spcPct val="0"/>
            </a:spcBef>
            <a:spcAft>
              <a:spcPct val="15000"/>
            </a:spcAft>
            <a:buChar char="•"/>
          </a:pPr>
          <a:r>
            <a:rPr lang="de-CH" sz="1600" kern="1200">
              <a:effectLst/>
              <a:hlinkClick xmlns:r="http://schemas.openxmlformats.org/officeDocument/2006/relationships" r:id="rId18">
                <a:extLst>
                  <a:ext uri="{A12FA001-AC4F-418D-AE19-62706E023703}">
                    <ahyp:hlinkClr xmlns:ahyp="http://schemas.microsoft.com/office/drawing/2018/hyperlinkcolor" val="tx"/>
                  </a:ext>
                </a:extLst>
              </a:hlinkClick>
            </a:rPr>
            <a:t>Adobe Firefly</a:t>
          </a:r>
          <a:endParaRPr lang="de-CH" sz="1600" kern="1200">
            <a:effectLst/>
          </a:endParaRPr>
        </a:p>
        <a:p>
          <a:pPr marL="171450" lvl="1" indent="-171450" algn="l" defTabSz="711200">
            <a:lnSpc>
              <a:spcPct val="90000"/>
            </a:lnSpc>
            <a:spcBef>
              <a:spcPct val="0"/>
            </a:spcBef>
            <a:spcAft>
              <a:spcPct val="15000"/>
            </a:spcAft>
            <a:buChar char="•"/>
          </a:pPr>
          <a:r>
            <a:rPr lang="de-CH" sz="1600" kern="1200">
              <a:effectLst/>
              <a:hlinkClick xmlns:r="http://schemas.openxmlformats.org/officeDocument/2006/relationships" r:id="rId19">
                <a:extLst>
                  <a:ext uri="{A12FA001-AC4F-418D-AE19-62706E023703}">
                    <ahyp:hlinkClr xmlns:ahyp="http://schemas.microsoft.com/office/drawing/2018/hyperlinkcolor" val="tx"/>
                  </a:ext>
                </a:extLst>
              </a:hlinkClick>
            </a:rPr>
            <a:t>Stable Diffusion 3</a:t>
          </a:r>
          <a:endParaRPr lang="de-CH" sz="1600" kern="1200">
            <a:effectLst/>
          </a:endParaRPr>
        </a:p>
      </dsp:txBody>
      <dsp:txXfrm rot="10800000">
        <a:off x="5372670" y="1958102"/>
        <a:ext cx="2297412" cy="2393235"/>
      </dsp:txXfrm>
    </dsp:sp>
    <dsp:sp modelId="{053E932D-90B1-418E-BD04-C85DF3BEF82D}">
      <dsp:nvSpPr>
        <dsp:cNvPr id="0" name=""/>
        <dsp:cNvSpPr/>
      </dsp:nvSpPr>
      <dsp:spPr>
        <a:xfrm>
          <a:off x="7899823" y="261080"/>
          <a:ext cx="2297412" cy="1435941"/>
        </a:xfrm>
        <a:prstGeom prst="round2DiagRect">
          <a:avLst/>
        </a:prstGeom>
        <a:blipFill rotWithShape="1">
          <a:blip xmlns:r="http://schemas.openxmlformats.org/officeDocument/2006/relationships" r:embed="rId20">
            <a:extLst>
              <a:ext uri="{BEBA8EAE-BF5A-486C-A8C5-ECC9F3942E4B}">
                <a14:imgProps xmlns:a14="http://schemas.microsoft.com/office/drawing/2010/main">
                  <a14:imgLayer r:embed="rId21">
                    <a14:imgEffect>
                      <a14:backgroundRemoval t="4883" b="96777" l="14900" r="85045">
                        <a14:foregroundMark x1="54129" y1="15430" x2="71708" y2="6641"/>
                        <a14:foregroundMark x1="71708" y1="6641" x2="60770" y2="11914"/>
                        <a14:foregroundMark x1="56194" y1="9473" x2="61049" y2="6543"/>
                        <a14:foregroundMark x1="56529" y1="6543" x2="58761" y2="5957"/>
                        <a14:foregroundMark x1="28069" y1="45898" x2="38393" y2="26465"/>
                        <a14:foregroundMark x1="35212" y1="27832" x2="28292" y2="42383"/>
                        <a14:foregroundMark x1="28571" y1="41309" x2="38225" y2="22949"/>
                        <a14:foregroundMark x1="41295" y1="40820" x2="39565" y2="45898"/>
                        <a14:foregroundMark x1="54967" y1="43945" x2="52455" y2="45020"/>
                        <a14:foregroundMark x1="38951" y1="45703" x2="43973" y2="42188"/>
                        <a14:foregroundMark x1="56194" y1="41113" x2="56808" y2="44141"/>
                        <a14:foregroundMark x1="55580" y1="46777" x2="53292" y2="45898"/>
                        <a14:foregroundMark x1="51451" y1="45020" x2="54018" y2="51270"/>
                        <a14:foregroundMark x1="28571" y1="37305" x2="38951" y2="22266"/>
                        <a14:foregroundMark x1="34989" y1="28027" x2="32310" y2="36230"/>
                        <a14:foregroundMark x1="35826" y1="25195" x2="29520" y2="38672"/>
                        <a14:foregroundMark x1="34877" y1="24316" x2="32422" y2="34668"/>
                        <a14:foregroundMark x1="33873" y1="29395" x2="32533" y2="54785"/>
                        <a14:foregroundMark x1="35100" y1="75391" x2="33538" y2="75977"/>
                        <a14:foregroundMark x1="36161" y1="89746" x2="37165" y2="92578"/>
                        <a14:foregroundMark x1="30748" y1="82617" x2="34152" y2="77344"/>
                        <a14:foregroundMark x1="31473" y1="81055" x2="29408" y2="83301"/>
                        <a14:foregroundMark x1="27846" y1="40234" x2="29632" y2="35352"/>
                        <a14:foregroundMark x1="26618" y1="41309" x2="28906" y2="37305"/>
                        <a14:foregroundMark x1="26228" y1="42383" x2="30246" y2="36621"/>
                        <a14:foregroundMark x1="33036" y1="28223" x2="38002" y2="25391"/>
                        <a14:foregroundMark x1="44420" y1="7031" x2="46261" y2="5957"/>
                        <a14:foregroundMark x1="44196" y1="6348" x2="44196" y2="5078"/>
                        <a14:foregroundMark x1="65067" y1="65625" x2="67969" y2="39941"/>
                        <a14:foregroundMark x1="64063" y1="77148" x2="62109" y2="95898"/>
                        <a14:foregroundMark x1="56417" y1="5957" x2="82143" y2="9668"/>
                        <a14:foregroundMark x1="37277" y1="43066" x2="42969" y2="47070"/>
                        <a14:foregroundMark x1="28683" y1="96094" x2="47489" y2="92773"/>
                        <a14:foregroundMark x1="47489" y1="92773" x2="47600" y2="94336"/>
                        <a14:foregroundMark x1="56194" y1="96582" x2="64788" y2="96777"/>
                      </a14:backgroundRemoval>
                    </a14:imgEffect>
                  </a14:imgLayer>
                </a14:imgProps>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720F7F-D2EA-4061-82D0-31D7FA4A7A19}">
      <dsp:nvSpPr>
        <dsp:cNvPr id="0" name=""/>
        <dsp:cNvSpPr/>
      </dsp:nvSpPr>
      <dsp:spPr>
        <a:xfrm rot="10800000">
          <a:off x="7899823" y="1958102"/>
          <a:ext cx="2297412" cy="2393235"/>
        </a:xfrm>
        <a:prstGeom prst="rect">
          <a:avLst/>
        </a:prstGeom>
        <a:solidFill>
          <a:schemeClr val="accent3">
            <a:hueOff val="-8565417"/>
            <a:satOff val="10807"/>
            <a:lumOff val="-7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622300">
            <a:lnSpc>
              <a:spcPct val="90000"/>
            </a:lnSpc>
            <a:spcBef>
              <a:spcPct val="0"/>
            </a:spcBef>
            <a:spcAft>
              <a:spcPct val="35000"/>
            </a:spcAft>
            <a:buNone/>
          </a:pPr>
          <a:r>
            <a:rPr lang="de-CH" sz="1400" b="1" kern="1200"/>
            <a:t>Übersetzungsprogramme</a:t>
          </a:r>
        </a:p>
        <a:p>
          <a:pPr marL="171450" lvl="1" indent="-171450" algn="l" defTabSz="711200">
            <a:lnSpc>
              <a:spcPct val="90000"/>
            </a:lnSpc>
            <a:spcBef>
              <a:spcPct val="0"/>
            </a:spcBef>
            <a:spcAft>
              <a:spcPct val="15000"/>
            </a:spcAft>
            <a:buChar char="•"/>
          </a:pPr>
          <a:r>
            <a:rPr lang="de-CH" sz="1600" kern="1200" err="1">
              <a:hlinkClick xmlns:r="http://schemas.openxmlformats.org/officeDocument/2006/relationships" r:id="rId22">
                <a:extLst>
                  <a:ext uri="{A12FA001-AC4F-418D-AE19-62706E023703}">
                    <ahyp:hlinkClr xmlns:ahyp="http://schemas.microsoft.com/office/drawing/2018/hyperlinkcolor" val="tx"/>
                  </a:ext>
                </a:extLst>
              </a:hlinkClick>
            </a:rPr>
            <a:t>DeepL</a:t>
          </a:r>
          <a:r>
            <a:rPr lang="de-CH" sz="1600" kern="1200"/>
            <a:t>*</a:t>
          </a:r>
        </a:p>
        <a:p>
          <a:pPr marL="171450" lvl="1" indent="-171450" algn="l" defTabSz="711200">
            <a:lnSpc>
              <a:spcPct val="90000"/>
            </a:lnSpc>
            <a:spcBef>
              <a:spcPct val="0"/>
            </a:spcBef>
            <a:spcAft>
              <a:spcPct val="15000"/>
            </a:spcAft>
            <a:buChar char="•"/>
          </a:pPr>
          <a:r>
            <a:rPr lang="de-CH" sz="1600" kern="1200">
              <a:hlinkClick xmlns:r="http://schemas.openxmlformats.org/officeDocument/2006/relationships" r:id="rId3">
                <a:extLst>
                  <a:ext uri="{A12FA001-AC4F-418D-AE19-62706E023703}">
                    <ahyp:hlinkClr xmlns:ahyp="http://schemas.microsoft.com/office/drawing/2018/hyperlinkcolor" val="tx"/>
                  </a:ext>
                </a:extLst>
              </a:hlinkClick>
            </a:rPr>
            <a:t>Copilot</a:t>
          </a:r>
          <a:r>
            <a:rPr lang="de-CH" sz="1600" kern="1200"/>
            <a:t>*</a:t>
          </a:r>
        </a:p>
        <a:p>
          <a:pPr marL="171450" lvl="1" indent="-171450" algn="l" defTabSz="711200">
            <a:lnSpc>
              <a:spcPct val="90000"/>
            </a:lnSpc>
            <a:spcBef>
              <a:spcPct val="0"/>
            </a:spcBef>
            <a:spcAft>
              <a:spcPct val="15000"/>
            </a:spcAft>
            <a:buChar char="•"/>
          </a:pPr>
          <a:r>
            <a:rPr lang="de-CH" sz="1600" kern="1200">
              <a:hlinkClick xmlns:r="http://schemas.openxmlformats.org/officeDocument/2006/relationships" r:id="rId4">
                <a:extLst>
                  <a:ext uri="{A12FA001-AC4F-418D-AE19-62706E023703}">
                    <ahyp:hlinkClr xmlns:ahyp="http://schemas.microsoft.com/office/drawing/2018/hyperlinkcolor" val="tx"/>
                  </a:ext>
                </a:extLst>
              </a:hlinkClick>
            </a:rPr>
            <a:t>ChatGPT</a:t>
          </a:r>
          <a:endParaRPr lang="de-CH" sz="1600" kern="1200"/>
        </a:p>
      </dsp:txBody>
      <dsp:txXfrm rot="10800000">
        <a:off x="7899823" y="1958102"/>
        <a:ext cx="2297412" cy="2393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BEE8B-5AE5-405A-B593-DB592B4DCE27}">
      <dsp:nvSpPr>
        <dsp:cNvPr id="0" name=""/>
        <dsp:cNvSpPr/>
      </dsp:nvSpPr>
      <dsp:spPr>
        <a:xfrm>
          <a:off x="0" y="375256"/>
          <a:ext cx="7789433" cy="1134438"/>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80092" numCol="1" spcCol="1270" anchor="ctr" anchorCtr="0">
          <a:noAutofit/>
        </a:bodyPr>
        <a:lstStyle/>
        <a:p>
          <a:pPr marL="0" lvl="0" indent="0" algn="l" defTabSz="755650">
            <a:lnSpc>
              <a:spcPct val="90000"/>
            </a:lnSpc>
            <a:spcBef>
              <a:spcPct val="0"/>
            </a:spcBef>
            <a:spcAft>
              <a:spcPct val="35000"/>
            </a:spcAft>
            <a:buNone/>
          </a:pPr>
          <a:r>
            <a:rPr lang="de-CH" sz="1700" kern="1200"/>
            <a:t>Datenaufnahme und Vor</a:t>
          </a:r>
          <a:r>
            <a:rPr lang="LID4096" sz="1700" kern="1200"/>
            <a:t>v</a:t>
          </a:r>
          <a:r>
            <a:rPr lang="de-CH" sz="1700" kern="1200" err="1"/>
            <a:t>erarbeitung</a:t>
          </a:r>
          <a:endParaRPr lang="de-CH" sz="1700" kern="1200"/>
        </a:p>
      </dsp:txBody>
      <dsp:txXfrm>
        <a:off x="0" y="658866"/>
        <a:ext cx="7505824" cy="567219"/>
      </dsp:txXfrm>
    </dsp:sp>
    <dsp:sp modelId="{D40D7332-5DED-4CA8-9B98-720A7CE2F548}">
      <dsp:nvSpPr>
        <dsp:cNvPr id="0" name=""/>
        <dsp:cNvSpPr/>
      </dsp:nvSpPr>
      <dsp:spPr>
        <a:xfrm>
          <a:off x="0" y="1250071"/>
          <a:ext cx="2399145" cy="2185345"/>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Tokenisierung &amp; Normalisierung des Trainingssets</a:t>
          </a:r>
        </a:p>
        <a:p>
          <a:pPr marL="0" lvl="0" indent="0" algn="l" defTabSz="577850">
            <a:lnSpc>
              <a:spcPct val="90000"/>
            </a:lnSpc>
            <a:spcBef>
              <a:spcPct val="0"/>
            </a:spcBef>
            <a:spcAft>
              <a:spcPct val="35000"/>
            </a:spcAft>
            <a:buNone/>
          </a:pPr>
          <a:r>
            <a:rPr lang="de-CH" sz="1300" kern="1200"/>
            <a:t>Numerische Darstellung der Tokens</a:t>
          </a:r>
        </a:p>
        <a:p>
          <a:pPr marL="0" lvl="0" indent="0" algn="l" defTabSz="577850">
            <a:lnSpc>
              <a:spcPct val="90000"/>
            </a:lnSpc>
            <a:spcBef>
              <a:spcPct val="0"/>
            </a:spcBef>
            <a:spcAft>
              <a:spcPct val="35000"/>
            </a:spcAft>
            <a:buNone/>
          </a:pPr>
          <a:r>
            <a:rPr lang="de-CH" sz="1300" kern="1200"/>
            <a:t>Zufällige Zuweisung der Parameter des Modells</a:t>
          </a:r>
        </a:p>
      </dsp:txBody>
      <dsp:txXfrm>
        <a:off x="0" y="1250071"/>
        <a:ext cx="2399145" cy="2185345"/>
      </dsp:txXfrm>
    </dsp:sp>
    <dsp:sp modelId="{71A73BB3-1B03-40D8-BFDA-04635192394D}">
      <dsp:nvSpPr>
        <dsp:cNvPr id="0" name=""/>
        <dsp:cNvSpPr/>
      </dsp:nvSpPr>
      <dsp:spPr>
        <a:xfrm>
          <a:off x="2399145" y="753402"/>
          <a:ext cx="5390287" cy="1134438"/>
        </a:xfrm>
        <a:prstGeom prst="rightArrow">
          <a:avLst>
            <a:gd name="adj1" fmla="val 50000"/>
            <a:gd name="adj2" fmla="val 50000"/>
          </a:avLst>
        </a:prstGeom>
        <a:solidFill>
          <a:schemeClr val="accent3">
            <a:hueOff val="-4282709"/>
            <a:satOff val="5404"/>
            <a:lumOff val="-36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80092" numCol="1" spcCol="1270" anchor="ctr" anchorCtr="0">
          <a:noAutofit/>
        </a:bodyPr>
        <a:lstStyle/>
        <a:p>
          <a:pPr marL="0" lvl="0" indent="0" algn="l" defTabSz="755650">
            <a:lnSpc>
              <a:spcPct val="90000"/>
            </a:lnSpc>
            <a:spcBef>
              <a:spcPct val="0"/>
            </a:spcBef>
            <a:spcAft>
              <a:spcPct val="35000"/>
            </a:spcAft>
            <a:buNone/>
          </a:pPr>
          <a:r>
            <a:rPr lang="de-CH" sz="1700" kern="1200"/>
            <a:t>Training</a:t>
          </a:r>
        </a:p>
      </dsp:txBody>
      <dsp:txXfrm>
        <a:off x="2399145" y="1037012"/>
        <a:ext cx="5106678" cy="567219"/>
      </dsp:txXfrm>
    </dsp:sp>
    <dsp:sp modelId="{76363C0E-9F4B-4A39-9AC6-BED9FBFDF4E8}">
      <dsp:nvSpPr>
        <dsp:cNvPr id="0" name=""/>
        <dsp:cNvSpPr/>
      </dsp:nvSpPr>
      <dsp:spPr>
        <a:xfrm>
          <a:off x="2399145" y="1628217"/>
          <a:ext cx="2399145" cy="2185345"/>
        </a:xfrm>
        <a:prstGeom prst="rect">
          <a:avLst/>
        </a:prstGeom>
        <a:solidFill>
          <a:schemeClr val="lt1">
            <a:hueOff val="0"/>
            <a:satOff val="0"/>
            <a:lumOff val="0"/>
            <a:alphaOff val="0"/>
          </a:schemeClr>
        </a:solidFill>
        <a:ln w="19050" cap="flat" cmpd="sng" algn="ctr">
          <a:solidFill>
            <a:schemeClr val="accent3">
              <a:hueOff val="-4282709"/>
              <a:satOff val="5404"/>
              <a:lumOff val="-36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Self-Attention-Mechanismus</a:t>
          </a:r>
        </a:p>
        <a:p>
          <a:pPr marL="0" lvl="0" indent="0" algn="l" defTabSz="577850">
            <a:lnSpc>
              <a:spcPct val="90000"/>
            </a:lnSpc>
            <a:spcBef>
              <a:spcPct val="0"/>
            </a:spcBef>
            <a:spcAft>
              <a:spcPct val="35000"/>
            </a:spcAft>
            <a:buNone/>
          </a:pPr>
          <a:r>
            <a:rPr lang="de-CH" sz="1300" kern="1200"/>
            <a:t>Verwendung einer Verlustfunktion</a:t>
          </a:r>
        </a:p>
        <a:p>
          <a:pPr marL="0" lvl="0" indent="0" algn="l" defTabSz="577850">
            <a:lnSpc>
              <a:spcPct val="90000"/>
            </a:lnSpc>
            <a:spcBef>
              <a:spcPct val="0"/>
            </a:spcBef>
            <a:spcAft>
              <a:spcPct val="35000"/>
            </a:spcAft>
            <a:buNone/>
          </a:pPr>
          <a:r>
            <a:rPr lang="de-CH" sz="1300" kern="1200"/>
            <a:t>Optimierung der Modellparameter durch Backpropagation</a:t>
          </a:r>
        </a:p>
        <a:p>
          <a:pPr marL="0" lvl="0" indent="0" algn="l" defTabSz="577850">
            <a:lnSpc>
              <a:spcPct val="90000"/>
            </a:lnSpc>
            <a:spcBef>
              <a:spcPct val="0"/>
            </a:spcBef>
            <a:spcAft>
              <a:spcPct val="35000"/>
            </a:spcAft>
            <a:buNone/>
          </a:pPr>
          <a:r>
            <a:rPr lang="de-CH" sz="1300" kern="1200"/>
            <a:t>Wiederholung bis gewünschtes Genauigkeitsniveau erreicht ist</a:t>
          </a:r>
        </a:p>
      </dsp:txBody>
      <dsp:txXfrm>
        <a:off x="2399145" y="1628217"/>
        <a:ext cx="2399145" cy="2185345"/>
      </dsp:txXfrm>
    </dsp:sp>
    <dsp:sp modelId="{F25E29AC-DD02-4C1B-B8F3-6048129CBC56}">
      <dsp:nvSpPr>
        <dsp:cNvPr id="0" name=""/>
        <dsp:cNvSpPr/>
      </dsp:nvSpPr>
      <dsp:spPr>
        <a:xfrm>
          <a:off x="4798290" y="1131548"/>
          <a:ext cx="2991142" cy="1134438"/>
        </a:xfrm>
        <a:prstGeom prst="rightArrow">
          <a:avLst>
            <a:gd name="adj1" fmla="val 50000"/>
            <a:gd name="adj2" fmla="val 50000"/>
          </a:avLst>
        </a:prstGeom>
        <a:solidFill>
          <a:schemeClr val="accent3">
            <a:hueOff val="-8565417"/>
            <a:satOff val="10807"/>
            <a:lumOff val="-7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80092" numCol="1" spcCol="1270" anchor="ctr" anchorCtr="0">
          <a:noAutofit/>
        </a:bodyPr>
        <a:lstStyle/>
        <a:p>
          <a:pPr marL="0" lvl="0" indent="0" algn="l" defTabSz="755650">
            <a:lnSpc>
              <a:spcPct val="90000"/>
            </a:lnSpc>
            <a:spcBef>
              <a:spcPct val="0"/>
            </a:spcBef>
            <a:spcAft>
              <a:spcPct val="35000"/>
            </a:spcAft>
            <a:buNone/>
          </a:pPr>
          <a:r>
            <a:rPr lang="de-CH" sz="1700" kern="1200"/>
            <a:t>Einsatz und Anwendung</a:t>
          </a:r>
        </a:p>
      </dsp:txBody>
      <dsp:txXfrm>
        <a:off x="4798290" y="1415158"/>
        <a:ext cx="2707533" cy="567219"/>
      </dsp:txXfrm>
    </dsp:sp>
    <dsp:sp modelId="{66E6A988-B4DD-4344-8D57-142D8DA7A5CD}">
      <dsp:nvSpPr>
        <dsp:cNvPr id="0" name=""/>
        <dsp:cNvSpPr/>
      </dsp:nvSpPr>
      <dsp:spPr>
        <a:xfrm>
          <a:off x="4798290" y="2006363"/>
          <a:ext cx="2399145" cy="2153363"/>
        </a:xfrm>
        <a:prstGeom prst="rect">
          <a:avLst/>
        </a:prstGeom>
        <a:solidFill>
          <a:schemeClr val="lt1">
            <a:hueOff val="0"/>
            <a:satOff val="0"/>
            <a:lumOff val="0"/>
            <a:alphaOff val="0"/>
          </a:schemeClr>
        </a:solidFill>
        <a:ln w="19050" cap="flat" cmpd="sng" algn="ctr">
          <a:solidFill>
            <a:schemeClr val="accent3">
              <a:hueOff val="-8565417"/>
              <a:satOff val="10807"/>
              <a:lumOff val="-72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Beziehung von Tokens werden durch Aufmerksamkeitswerte berechnet, um Muster zu generieren, die erlernt wurden für</a:t>
          </a:r>
        </a:p>
        <a:p>
          <a:pPr marL="57150" lvl="1" indent="-57150" algn="l" defTabSz="444500">
            <a:lnSpc>
              <a:spcPct val="90000"/>
            </a:lnSpc>
            <a:spcBef>
              <a:spcPct val="0"/>
            </a:spcBef>
            <a:spcAft>
              <a:spcPct val="15000"/>
            </a:spcAft>
            <a:buChar char="•"/>
          </a:pPr>
          <a:r>
            <a:rPr lang="de-CH" sz="1000" kern="1200"/>
            <a:t>Textgenerierung</a:t>
          </a:r>
        </a:p>
        <a:p>
          <a:pPr marL="57150" lvl="1" indent="-57150" algn="l" defTabSz="444500">
            <a:lnSpc>
              <a:spcPct val="90000"/>
            </a:lnSpc>
            <a:spcBef>
              <a:spcPct val="0"/>
            </a:spcBef>
            <a:spcAft>
              <a:spcPct val="15000"/>
            </a:spcAft>
            <a:buChar char="•"/>
          </a:pPr>
          <a:r>
            <a:rPr lang="de-CH" sz="1000" kern="1200"/>
            <a:t>Fragebeantwortung</a:t>
          </a:r>
        </a:p>
        <a:p>
          <a:pPr marL="57150" lvl="1" indent="-57150" algn="l" defTabSz="444500">
            <a:lnSpc>
              <a:spcPct val="90000"/>
            </a:lnSpc>
            <a:spcBef>
              <a:spcPct val="0"/>
            </a:spcBef>
            <a:spcAft>
              <a:spcPct val="15000"/>
            </a:spcAft>
            <a:buChar char="•"/>
          </a:pPr>
          <a:r>
            <a:rPr lang="de-CH" sz="1000" kern="1200"/>
            <a:t>Übersetzung</a:t>
          </a:r>
        </a:p>
        <a:p>
          <a:pPr marL="57150" lvl="1" indent="-57150" algn="l" defTabSz="444500">
            <a:lnSpc>
              <a:spcPct val="90000"/>
            </a:lnSpc>
            <a:spcBef>
              <a:spcPct val="0"/>
            </a:spcBef>
            <a:spcAft>
              <a:spcPct val="15000"/>
            </a:spcAft>
            <a:buChar char="•"/>
          </a:pPr>
          <a:r>
            <a:rPr lang="de-CH" sz="1000" kern="1200"/>
            <a:t>Textklassifizierung</a:t>
          </a:r>
        </a:p>
      </dsp:txBody>
      <dsp:txXfrm>
        <a:off x="4798290" y="2006363"/>
        <a:ext cx="2399145" cy="2153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066C-1DED-4569-B5A2-64064A108EDB}">
      <dsp:nvSpPr>
        <dsp:cNvPr id="0" name=""/>
        <dsp:cNvSpPr/>
      </dsp:nvSpPr>
      <dsp:spPr>
        <a:xfrm>
          <a:off x="0" y="0"/>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42D15-0EA9-4875-A303-CF5F2E235699}">
      <dsp:nvSpPr>
        <dsp:cNvPr id="0" name=""/>
        <dsp:cNvSpPr/>
      </dsp:nvSpPr>
      <dsp:spPr>
        <a:xfrm>
          <a:off x="0" y="0"/>
          <a:ext cx="2103120" cy="164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CH" sz="2700" kern="1200"/>
            <a:t>Chancen</a:t>
          </a:r>
        </a:p>
      </dsp:txBody>
      <dsp:txXfrm>
        <a:off x="0" y="0"/>
        <a:ext cx="2103120" cy="1649156"/>
      </dsp:txXfrm>
    </dsp:sp>
    <dsp:sp modelId="{2B3D618F-8672-403C-A631-F048FEB55C9D}">
      <dsp:nvSpPr>
        <dsp:cNvPr id="0" name=""/>
        <dsp:cNvSpPr/>
      </dsp:nvSpPr>
      <dsp:spPr>
        <a:xfrm>
          <a:off x="2260854" y="15541"/>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Vielseitige Einsatzmöglichkeiten </a:t>
          </a:r>
          <a:r>
            <a:rPr lang="LID4096" sz="1300" kern="1200"/>
            <a:t>von</a:t>
          </a:r>
          <a:r>
            <a:rPr lang="de-CH" sz="1300" kern="1200"/>
            <a:t> Text</a:t>
          </a:r>
          <a:r>
            <a:rPr lang="LID4096" sz="1300" kern="1200"/>
            <a:t> und</a:t>
          </a:r>
          <a:r>
            <a:rPr lang="de-CH" sz="1300" kern="1200"/>
            <a:t> Bild bis hin zur Codeerstellung</a:t>
          </a:r>
        </a:p>
      </dsp:txBody>
      <dsp:txXfrm>
        <a:off x="2260854" y="15541"/>
        <a:ext cx="8254746" cy="310827"/>
      </dsp:txXfrm>
    </dsp:sp>
    <dsp:sp modelId="{7192BFE7-4DBD-4B53-9359-CE2164068D79}">
      <dsp:nvSpPr>
        <dsp:cNvPr id="0" name=""/>
        <dsp:cNvSpPr/>
      </dsp:nvSpPr>
      <dsp:spPr>
        <a:xfrm>
          <a:off x="2103120" y="326368"/>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B285DF-76FE-4EC5-878C-1573120E2E22}">
      <dsp:nvSpPr>
        <dsp:cNvPr id="0" name=""/>
        <dsp:cNvSpPr/>
      </dsp:nvSpPr>
      <dsp:spPr>
        <a:xfrm>
          <a:off x="2260854" y="341910"/>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Unterstützung und Ideensammlung </a:t>
          </a:r>
          <a:r>
            <a:rPr lang="LID4096" sz="1300" kern="1200"/>
            <a:t>für</a:t>
          </a:r>
          <a:r>
            <a:rPr lang="de-CH" sz="1300" kern="1200"/>
            <a:t> kreative Texte</a:t>
          </a:r>
        </a:p>
      </dsp:txBody>
      <dsp:txXfrm>
        <a:off x="2260854" y="341910"/>
        <a:ext cx="8254746" cy="310827"/>
      </dsp:txXfrm>
    </dsp:sp>
    <dsp:sp modelId="{664D817A-8656-40B7-BEEE-D1FC6D214A18}">
      <dsp:nvSpPr>
        <dsp:cNvPr id="0" name=""/>
        <dsp:cNvSpPr/>
      </dsp:nvSpPr>
      <dsp:spPr>
        <a:xfrm>
          <a:off x="2103120" y="652737"/>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3891B-7C8D-427A-8687-FA6EA669A4C3}">
      <dsp:nvSpPr>
        <dsp:cNvPr id="0" name=""/>
        <dsp:cNvSpPr/>
      </dsp:nvSpPr>
      <dsp:spPr>
        <a:xfrm>
          <a:off x="2260854" y="668279"/>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Unterstützung als Assistent, um Daten (Berichte, PDF</a:t>
          </a:r>
          <a:r>
            <a:rPr lang="LID4096" sz="1300" kern="1200"/>
            <a:t>s</a:t>
          </a:r>
          <a:r>
            <a:rPr lang="de-CH" sz="1300" kern="1200"/>
            <a:t>, …) schnell zu analysieren und zusammenzufassen</a:t>
          </a:r>
        </a:p>
      </dsp:txBody>
      <dsp:txXfrm>
        <a:off x="2260854" y="668279"/>
        <a:ext cx="8254746" cy="310827"/>
      </dsp:txXfrm>
    </dsp:sp>
    <dsp:sp modelId="{1BAF9E03-E4E0-4DA9-A5AB-711774A95C76}">
      <dsp:nvSpPr>
        <dsp:cNvPr id="0" name=""/>
        <dsp:cNvSpPr/>
      </dsp:nvSpPr>
      <dsp:spPr>
        <a:xfrm>
          <a:off x="2103120" y="979106"/>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3ECB02-EB45-4412-8FA6-37A1E23122C2}">
      <dsp:nvSpPr>
        <dsp:cNvPr id="0" name=""/>
        <dsp:cNvSpPr/>
      </dsp:nvSpPr>
      <dsp:spPr>
        <a:xfrm>
          <a:off x="2260854" y="994647"/>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Bereitstellung von personalisierten Lernhilfen und Erklärungen zu verschiedenen Themen</a:t>
          </a:r>
        </a:p>
      </dsp:txBody>
      <dsp:txXfrm>
        <a:off x="2260854" y="994647"/>
        <a:ext cx="8254746" cy="310827"/>
      </dsp:txXfrm>
    </dsp:sp>
    <dsp:sp modelId="{A99B6E1B-8B20-48CF-962B-1337F62B1C9E}">
      <dsp:nvSpPr>
        <dsp:cNvPr id="0" name=""/>
        <dsp:cNvSpPr/>
      </dsp:nvSpPr>
      <dsp:spPr>
        <a:xfrm>
          <a:off x="2103120" y="1305475"/>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25BD32-1E4C-41C8-9696-62C766B2D5C3}">
      <dsp:nvSpPr>
        <dsp:cNvPr id="0" name=""/>
        <dsp:cNvSpPr/>
      </dsp:nvSpPr>
      <dsp:spPr>
        <a:xfrm>
          <a:off x="2260854" y="1321016"/>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Fortschrittliche</a:t>
          </a:r>
          <a:r>
            <a:rPr lang="LID4096" sz="1300" kern="1200"/>
            <a:t>s</a:t>
          </a:r>
          <a:r>
            <a:rPr lang="de-CH" sz="1300" kern="1200"/>
            <a:t> Sprachmodell zur Übersetzung und Erkennung und Benutzung in verschiedenen Sprachen</a:t>
          </a:r>
        </a:p>
      </dsp:txBody>
      <dsp:txXfrm>
        <a:off x="2260854" y="1321016"/>
        <a:ext cx="8254746" cy="310827"/>
      </dsp:txXfrm>
    </dsp:sp>
    <dsp:sp modelId="{9A16FEB9-BB97-49FC-A6FB-6E80F3E2CD8A}">
      <dsp:nvSpPr>
        <dsp:cNvPr id="0" name=""/>
        <dsp:cNvSpPr/>
      </dsp:nvSpPr>
      <dsp:spPr>
        <a:xfrm>
          <a:off x="2103120" y="1631844"/>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772380-A7F7-4366-876F-AB70E03A347E}">
      <dsp:nvSpPr>
        <dsp:cNvPr id="0" name=""/>
        <dsp:cNvSpPr/>
      </dsp:nvSpPr>
      <dsp:spPr>
        <a:xfrm>
          <a:off x="0" y="1649156"/>
          <a:ext cx="10515600" cy="0"/>
        </a:xfrm>
        <a:prstGeom prst="line">
          <a:avLst/>
        </a:prstGeom>
        <a:solidFill>
          <a:schemeClr val="accent3">
            <a:hueOff val="-8565417"/>
            <a:satOff val="10807"/>
            <a:lumOff val="-7254"/>
            <a:alphaOff val="0"/>
          </a:schemeClr>
        </a:solidFill>
        <a:ln w="19050" cap="flat" cmpd="sng" algn="ctr">
          <a:solidFill>
            <a:schemeClr val="accent3">
              <a:hueOff val="-8565417"/>
              <a:satOff val="10807"/>
              <a:lumOff val="-72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05D13-6283-413F-9712-7DB613879D5E}">
      <dsp:nvSpPr>
        <dsp:cNvPr id="0" name=""/>
        <dsp:cNvSpPr/>
      </dsp:nvSpPr>
      <dsp:spPr>
        <a:xfrm>
          <a:off x="0" y="1649156"/>
          <a:ext cx="2103120" cy="164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CH" sz="2700" kern="1200"/>
            <a:t>Limitationen</a:t>
          </a:r>
        </a:p>
      </dsp:txBody>
      <dsp:txXfrm>
        <a:off x="0" y="1649156"/>
        <a:ext cx="2103120" cy="1649156"/>
      </dsp:txXfrm>
    </dsp:sp>
    <dsp:sp modelId="{29C4D0F5-2E88-4413-A7B7-DA863C4F9646}">
      <dsp:nvSpPr>
        <dsp:cNvPr id="0" name=""/>
        <dsp:cNvSpPr/>
      </dsp:nvSpPr>
      <dsp:spPr>
        <a:xfrm>
          <a:off x="2260854" y="1664698"/>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Fehlendes </a:t>
          </a:r>
          <a:r>
            <a:rPr lang="LID4096" sz="1300" kern="1200"/>
            <a:t>V</a:t>
          </a:r>
          <a:r>
            <a:rPr lang="de-CH" sz="1300" kern="1200" err="1"/>
            <a:t>erständnis</a:t>
          </a:r>
          <a:r>
            <a:rPr lang="de-CH" sz="1300" kern="1200"/>
            <a:t> für den Kontext, welcher der menschliche Schreiber hat</a:t>
          </a:r>
        </a:p>
      </dsp:txBody>
      <dsp:txXfrm>
        <a:off x="2260854" y="1664698"/>
        <a:ext cx="8254746" cy="310827"/>
      </dsp:txXfrm>
    </dsp:sp>
    <dsp:sp modelId="{E6D00B33-BB59-4AFC-A7DD-DD50265C75FA}">
      <dsp:nvSpPr>
        <dsp:cNvPr id="0" name=""/>
        <dsp:cNvSpPr/>
      </dsp:nvSpPr>
      <dsp:spPr>
        <a:xfrm>
          <a:off x="2103120" y="1975525"/>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07D87D-66A9-4982-833A-D1FAC8A8DB04}">
      <dsp:nvSpPr>
        <dsp:cNvPr id="0" name=""/>
        <dsp:cNvSpPr/>
      </dsp:nvSpPr>
      <dsp:spPr>
        <a:xfrm>
          <a:off x="2260854" y="1991067"/>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Begrenzte Kreativität, die nicht mit menschlicher Kreativität verglichen werden kann</a:t>
          </a:r>
        </a:p>
      </dsp:txBody>
      <dsp:txXfrm>
        <a:off x="2260854" y="1991067"/>
        <a:ext cx="8254746" cy="310827"/>
      </dsp:txXfrm>
    </dsp:sp>
    <dsp:sp modelId="{C9B65372-F901-4003-9CEE-553DDADE7C22}">
      <dsp:nvSpPr>
        <dsp:cNvPr id="0" name=""/>
        <dsp:cNvSpPr/>
      </dsp:nvSpPr>
      <dsp:spPr>
        <a:xfrm>
          <a:off x="2103120" y="2301894"/>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E15734-8BFA-4CDE-84CE-8A3648FC977C}">
      <dsp:nvSpPr>
        <dsp:cNvPr id="0" name=""/>
        <dsp:cNvSpPr/>
      </dsp:nvSpPr>
      <dsp:spPr>
        <a:xfrm>
          <a:off x="2260854" y="2317436"/>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Fehlendes emotionales Verständnis</a:t>
          </a:r>
        </a:p>
      </dsp:txBody>
      <dsp:txXfrm>
        <a:off x="2260854" y="2317436"/>
        <a:ext cx="8254746" cy="310827"/>
      </dsp:txXfrm>
    </dsp:sp>
    <dsp:sp modelId="{1BBBB44B-B21C-4B85-BE62-24A5BE181669}">
      <dsp:nvSpPr>
        <dsp:cNvPr id="0" name=""/>
        <dsp:cNvSpPr/>
      </dsp:nvSpPr>
      <dsp:spPr>
        <a:xfrm>
          <a:off x="2103120" y="2628263"/>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37EE9-A149-4256-B8F2-CE52DFF7D535}">
      <dsp:nvSpPr>
        <dsp:cNvPr id="0" name=""/>
        <dsp:cNvSpPr/>
      </dsp:nvSpPr>
      <dsp:spPr>
        <a:xfrm>
          <a:off x="2260854" y="2643804"/>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Trainingsdaten sind immer auf einen Stand</a:t>
          </a:r>
          <a:r>
            <a:rPr lang="LID4096" sz="1300" kern="1200"/>
            <a:t>/Zeitpunkt</a:t>
          </a:r>
          <a:r>
            <a:rPr lang="de-CH" sz="1300" kern="1200"/>
            <a:t> bezogen</a:t>
          </a:r>
        </a:p>
      </dsp:txBody>
      <dsp:txXfrm>
        <a:off x="2260854" y="2643804"/>
        <a:ext cx="8254746" cy="310827"/>
      </dsp:txXfrm>
    </dsp:sp>
    <dsp:sp modelId="{4005BE61-C457-49EE-A051-7AAEE58FAE80}">
      <dsp:nvSpPr>
        <dsp:cNvPr id="0" name=""/>
        <dsp:cNvSpPr/>
      </dsp:nvSpPr>
      <dsp:spPr>
        <a:xfrm>
          <a:off x="2103120" y="2954632"/>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1A40C-D4D6-4044-8021-E67D17FBC1CE}">
      <dsp:nvSpPr>
        <dsp:cNvPr id="0" name=""/>
        <dsp:cNvSpPr/>
      </dsp:nvSpPr>
      <dsp:spPr>
        <a:xfrm>
          <a:off x="2260854" y="2970173"/>
          <a:ext cx="8254746" cy="31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CH" sz="1300" kern="1200"/>
            <a:t>Antworten basieren auf Wahrscheinlichkeiten und müssen immer überprüft werden</a:t>
          </a:r>
        </a:p>
      </dsp:txBody>
      <dsp:txXfrm>
        <a:off x="2260854" y="2970173"/>
        <a:ext cx="8254746" cy="310827"/>
      </dsp:txXfrm>
    </dsp:sp>
    <dsp:sp modelId="{6EB27A7A-D4BA-479A-9ADC-3B0770FD9B6C}">
      <dsp:nvSpPr>
        <dsp:cNvPr id="0" name=""/>
        <dsp:cNvSpPr/>
      </dsp:nvSpPr>
      <dsp:spPr>
        <a:xfrm>
          <a:off x="2103120" y="3281001"/>
          <a:ext cx="8412480" cy="0"/>
        </a:xfrm>
        <a:prstGeom prst="line">
          <a:avLst/>
        </a:prstGeom>
        <a:solidFill>
          <a:schemeClr val="accent3">
            <a:hueOff val="0"/>
            <a:satOff val="0"/>
            <a:lumOff val="0"/>
            <a:alphaOff val="0"/>
          </a:schemeClr>
        </a:solidFill>
        <a:ln w="1905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3CB3F-1AE3-4191-8D35-25168988A043}">
      <dsp:nvSpPr>
        <dsp:cNvPr id="0" name=""/>
        <dsp:cNvSpPr/>
      </dsp:nvSpPr>
      <dsp:spPr>
        <a:xfrm>
          <a:off x="0"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Simuliere eine Person</a:t>
          </a:r>
          <a:br>
            <a:rPr lang="de-CH" sz="2100" kern="1200"/>
          </a:br>
          <a:br>
            <a:rPr lang="de-CH" sz="2100" kern="1200"/>
          </a:br>
          <a:endParaRPr lang="en-US" sz="2100" kern="1200"/>
        </a:p>
      </dsp:txBody>
      <dsp:txXfrm>
        <a:off x="0" y="39687"/>
        <a:ext cx="3286125" cy="1971675"/>
      </dsp:txXfrm>
    </dsp:sp>
    <dsp:sp modelId="{AC0E20F3-E0BC-4984-80C4-0FAC46B51493}">
      <dsp:nvSpPr>
        <dsp:cNvPr id="0" name=""/>
        <dsp:cNvSpPr/>
      </dsp:nvSpPr>
      <dsp:spPr>
        <a:xfrm>
          <a:off x="3614737" y="39687"/>
          <a:ext cx="3286125" cy="1971675"/>
        </a:xfrm>
        <a:prstGeom prst="rect">
          <a:avLst/>
        </a:prstGeom>
        <a:solidFill>
          <a:schemeClr val="accent3">
            <a:hueOff val="-1713083"/>
            <a:satOff val="2161"/>
            <a:lumOff val="-14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Aufgabe/Tätigkeit</a:t>
          </a:r>
          <a:br>
            <a:rPr lang="de-CH" sz="2100" kern="1200"/>
          </a:br>
          <a:br>
            <a:rPr lang="de-CH" sz="2100" kern="1200"/>
          </a:br>
          <a:endParaRPr lang="en-US" sz="2100" kern="1200"/>
        </a:p>
      </dsp:txBody>
      <dsp:txXfrm>
        <a:off x="3614737" y="39687"/>
        <a:ext cx="3286125" cy="1971675"/>
      </dsp:txXfrm>
    </dsp:sp>
    <dsp:sp modelId="{2709D333-EDAB-45C8-A6CF-F39C04F54EDC}">
      <dsp:nvSpPr>
        <dsp:cNvPr id="0" name=""/>
        <dsp:cNvSpPr/>
      </dsp:nvSpPr>
      <dsp:spPr>
        <a:xfrm>
          <a:off x="7229475" y="39687"/>
          <a:ext cx="3286125" cy="1971675"/>
        </a:xfrm>
        <a:prstGeom prst="rect">
          <a:avLst/>
        </a:prstGeom>
        <a:solidFill>
          <a:schemeClr val="accent3">
            <a:hueOff val="-3426167"/>
            <a:satOff val="4323"/>
            <a:lumOff val="-29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Arbeitsschritte</a:t>
          </a:r>
          <a:br>
            <a:rPr lang="de-CH" sz="2100" kern="1200"/>
          </a:br>
          <a:br>
            <a:rPr lang="de-CH" sz="2100" kern="1200"/>
          </a:br>
          <a:endParaRPr lang="en-US" sz="2100" kern="1200"/>
        </a:p>
      </dsp:txBody>
      <dsp:txXfrm>
        <a:off x="7229475" y="39687"/>
        <a:ext cx="3286125" cy="1971675"/>
      </dsp:txXfrm>
    </dsp:sp>
    <dsp:sp modelId="{02C15EC1-1617-4458-96A3-BBA53851C886}">
      <dsp:nvSpPr>
        <dsp:cNvPr id="0" name=""/>
        <dsp:cNvSpPr/>
      </dsp:nvSpPr>
      <dsp:spPr>
        <a:xfrm>
          <a:off x="0" y="2339975"/>
          <a:ext cx="3286125" cy="1971675"/>
        </a:xfrm>
        <a:prstGeom prst="rect">
          <a:avLst/>
        </a:prstGeom>
        <a:solidFill>
          <a:schemeClr val="accent3">
            <a:hueOff val="-5139250"/>
            <a:satOff val="6484"/>
            <a:lumOff val="-43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Kontext/Einschränkungen</a:t>
          </a:r>
          <a:br>
            <a:rPr lang="de-CH" sz="2100" kern="1200"/>
          </a:br>
          <a:br>
            <a:rPr lang="de-CH" sz="2100" kern="1200"/>
          </a:br>
          <a:endParaRPr lang="en-US" sz="2100" kern="1200"/>
        </a:p>
      </dsp:txBody>
      <dsp:txXfrm>
        <a:off x="0" y="2339975"/>
        <a:ext cx="3286125" cy="1971675"/>
      </dsp:txXfrm>
    </dsp:sp>
    <dsp:sp modelId="{8B203372-CA79-42C4-A330-4833C9F20F53}">
      <dsp:nvSpPr>
        <dsp:cNvPr id="0" name=""/>
        <dsp:cNvSpPr/>
      </dsp:nvSpPr>
      <dsp:spPr>
        <a:xfrm>
          <a:off x="3614737" y="2339975"/>
          <a:ext cx="3286125" cy="1971675"/>
        </a:xfrm>
        <a:prstGeom prst="rect">
          <a:avLst/>
        </a:prstGeom>
        <a:solidFill>
          <a:schemeClr val="accent3">
            <a:hueOff val="-6852334"/>
            <a:satOff val="8646"/>
            <a:lumOff val="-58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Beispiele zur Verdeutlichung</a:t>
          </a:r>
          <a:br>
            <a:rPr lang="de-CH" sz="2100" kern="1200"/>
          </a:br>
          <a:br>
            <a:rPr lang="de-CH" sz="2100" kern="1200"/>
          </a:br>
          <a:endParaRPr lang="en-US" sz="2100" kern="1200"/>
        </a:p>
      </dsp:txBody>
      <dsp:txXfrm>
        <a:off x="3614737" y="2339975"/>
        <a:ext cx="3286125" cy="1971675"/>
      </dsp:txXfrm>
    </dsp:sp>
    <dsp:sp modelId="{E729CAF9-6B5D-42A1-9E39-C2DBD7BE7535}">
      <dsp:nvSpPr>
        <dsp:cNvPr id="0" name=""/>
        <dsp:cNvSpPr/>
      </dsp:nvSpPr>
      <dsp:spPr>
        <a:xfrm>
          <a:off x="7229475" y="2339975"/>
          <a:ext cx="3286125" cy="1971675"/>
        </a:xfrm>
        <a:prstGeom prst="rect">
          <a:avLst/>
        </a:prstGeom>
        <a:solidFill>
          <a:schemeClr val="accent3">
            <a:hueOff val="-8565417"/>
            <a:satOff val="10807"/>
            <a:lumOff val="-7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kern="1200"/>
            <a:t>Format des Outputs</a:t>
          </a:r>
          <a:br>
            <a:rPr lang="de-CH" sz="2100" kern="1200"/>
          </a:br>
          <a:br>
            <a:rPr lang="de-CH" sz="2100" kern="1200"/>
          </a:br>
          <a:endParaRPr lang="en-US" sz="2100" kern="1200"/>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C7F8D-EA20-4D19-8741-6B31CB46F780}">
      <dsp:nvSpPr>
        <dsp:cNvPr id="0" name=""/>
        <dsp:cNvSpPr/>
      </dsp:nvSpPr>
      <dsp:spPr>
        <a:xfrm rot="5400000">
          <a:off x="654076" y="1300879"/>
          <a:ext cx="1966804" cy="3272718"/>
        </a:xfrm>
        <a:prstGeom prst="corner">
          <a:avLst>
            <a:gd name="adj1" fmla="val 16120"/>
            <a:gd name="adj2" fmla="val 16110"/>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E3392-D993-417C-BD9B-306B49C81451}">
      <dsp:nvSpPr>
        <dsp:cNvPr id="0" name=""/>
        <dsp:cNvSpPr/>
      </dsp:nvSpPr>
      <dsp:spPr>
        <a:xfrm>
          <a:off x="325767" y="2278717"/>
          <a:ext cx="2954628" cy="258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CH" sz="1600" kern="1200"/>
            <a:t>Retrieval Phase (Informationswiedergewinnung)</a:t>
          </a:r>
        </a:p>
        <a:p>
          <a:pPr marL="114300" lvl="1" indent="-114300" algn="l" defTabSz="533400">
            <a:lnSpc>
              <a:spcPct val="90000"/>
            </a:lnSpc>
            <a:spcBef>
              <a:spcPct val="0"/>
            </a:spcBef>
            <a:spcAft>
              <a:spcPct val="15000"/>
            </a:spcAft>
            <a:buChar char="•"/>
          </a:pPr>
          <a:r>
            <a:rPr lang="de-CH" sz="1200" kern="1200"/>
            <a:t>Dokumentensammlung durch Suche</a:t>
          </a:r>
        </a:p>
        <a:p>
          <a:pPr marL="114300" lvl="1" indent="-114300" algn="l" defTabSz="533400">
            <a:lnSpc>
              <a:spcPct val="90000"/>
            </a:lnSpc>
            <a:spcBef>
              <a:spcPct val="0"/>
            </a:spcBef>
            <a:spcAft>
              <a:spcPct val="15000"/>
            </a:spcAft>
            <a:buChar char="•"/>
          </a:pPr>
          <a:r>
            <a:rPr lang="de-CH" sz="1200" kern="1200"/>
            <a:t>Abfrage der relevanten Dokumente aus Sammlung</a:t>
          </a:r>
        </a:p>
        <a:p>
          <a:pPr marL="114300" lvl="1" indent="-114300" algn="l" defTabSz="533400">
            <a:lnSpc>
              <a:spcPct val="90000"/>
            </a:lnSpc>
            <a:spcBef>
              <a:spcPct val="0"/>
            </a:spcBef>
            <a:spcAft>
              <a:spcPct val="15000"/>
            </a:spcAft>
            <a:buChar char="•"/>
          </a:pPr>
          <a:r>
            <a:rPr lang="de-CH" sz="1200" kern="1200"/>
            <a:t>Ordnung der gefundenen Informationen nach Rang</a:t>
          </a:r>
          <a:r>
            <a:rPr lang="LID4096" sz="1200" kern="1200"/>
            <a:t> </a:t>
          </a:r>
          <a:r>
            <a:rPr lang="de-CH" sz="1200" kern="1200"/>
            <a:t>und Relevanz (oft Top 5-10)</a:t>
          </a:r>
        </a:p>
      </dsp:txBody>
      <dsp:txXfrm>
        <a:off x="325767" y="2278717"/>
        <a:ext cx="2954628" cy="2589904"/>
      </dsp:txXfrm>
    </dsp:sp>
    <dsp:sp modelId="{21F767BC-E174-420D-B839-7FFE41889D12}">
      <dsp:nvSpPr>
        <dsp:cNvPr id="0" name=""/>
        <dsp:cNvSpPr/>
      </dsp:nvSpPr>
      <dsp:spPr>
        <a:xfrm>
          <a:off x="2722919" y="1059938"/>
          <a:ext cx="557477" cy="557477"/>
        </a:xfrm>
        <a:prstGeom prst="triangle">
          <a:avLst>
            <a:gd name="adj" fmla="val 100000"/>
          </a:avLst>
        </a:prstGeom>
        <a:solidFill>
          <a:schemeClr val="accent4">
            <a:hueOff val="-619901"/>
            <a:satOff val="10579"/>
            <a:lumOff val="5294"/>
            <a:alphaOff val="0"/>
          </a:schemeClr>
        </a:solidFill>
        <a:ln w="19050" cap="flat" cmpd="sng" algn="ctr">
          <a:solidFill>
            <a:schemeClr val="accent4">
              <a:hueOff val="-619901"/>
              <a:satOff val="10579"/>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7CFD5-D648-4633-8819-1AB3CDD42279}">
      <dsp:nvSpPr>
        <dsp:cNvPr id="0" name=""/>
        <dsp:cNvSpPr/>
      </dsp:nvSpPr>
      <dsp:spPr>
        <a:xfrm rot="5400000">
          <a:off x="4271118" y="405838"/>
          <a:ext cx="1966804" cy="3272718"/>
        </a:xfrm>
        <a:prstGeom prst="corner">
          <a:avLst>
            <a:gd name="adj1" fmla="val 16120"/>
            <a:gd name="adj2" fmla="val 16110"/>
          </a:avLst>
        </a:prstGeom>
        <a:solidFill>
          <a:schemeClr val="accent4">
            <a:hueOff val="-1239802"/>
            <a:satOff val="21157"/>
            <a:lumOff val="10588"/>
            <a:alphaOff val="0"/>
          </a:schemeClr>
        </a:solidFill>
        <a:ln w="19050" cap="flat" cmpd="sng" algn="ctr">
          <a:solidFill>
            <a:schemeClr val="accent4">
              <a:hueOff val="-1239802"/>
              <a:satOff val="21157"/>
              <a:lumOff val="10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BF7B9D-C202-4FFD-A3BC-DA55620F0BBE}">
      <dsp:nvSpPr>
        <dsp:cNvPr id="0" name=""/>
        <dsp:cNvSpPr/>
      </dsp:nvSpPr>
      <dsp:spPr>
        <a:xfrm>
          <a:off x="3942810" y="1383676"/>
          <a:ext cx="2954628" cy="258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CH" sz="1600" kern="1200"/>
            <a:t>Augmentation Phase (Erweiterung)</a:t>
          </a:r>
        </a:p>
        <a:p>
          <a:pPr marL="114300" lvl="1" indent="-114300" algn="l" defTabSz="533400">
            <a:lnSpc>
              <a:spcPct val="90000"/>
            </a:lnSpc>
            <a:spcBef>
              <a:spcPct val="0"/>
            </a:spcBef>
            <a:spcAft>
              <a:spcPct val="15000"/>
            </a:spcAft>
            <a:buChar char="•"/>
          </a:pPr>
          <a:r>
            <a:rPr lang="de-CH" sz="1200" kern="1200"/>
            <a:t>Die abgerufenen Dokumente werden zusammen mit der ursprünglichen Abfrage an ein generatives Modell weitergeleitet</a:t>
          </a:r>
        </a:p>
        <a:p>
          <a:pPr marL="114300" lvl="1" indent="-114300" algn="l" defTabSz="533400">
            <a:lnSpc>
              <a:spcPct val="90000"/>
            </a:lnSpc>
            <a:spcBef>
              <a:spcPct val="0"/>
            </a:spcBef>
            <a:spcAft>
              <a:spcPct val="15000"/>
            </a:spcAft>
            <a:buChar char="•"/>
          </a:pPr>
          <a:r>
            <a:rPr lang="de-CH" sz="1200" kern="1200"/>
            <a:t>Einschränkung auf die Dokumente ist denkbar</a:t>
          </a:r>
          <a:r>
            <a:rPr lang="LID4096" sz="1200" kern="1200"/>
            <a:t>,</a:t>
          </a:r>
          <a:r>
            <a:rPr lang="de-CH" sz="1200" kern="1200"/>
            <a:t> um so Halluzinationen zu vermindern oder Kontext </a:t>
          </a:r>
          <a:r>
            <a:rPr lang="de-CH" sz="1200" kern="1200" err="1"/>
            <a:t>mitz</a:t>
          </a:r>
          <a:r>
            <a:rPr lang="LID4096" sz="1200" kern="1200"/>
            <a:t>u</a:t>
          </a:r>
          <a:r>
            <a:rPr lang="de-CH" sz="1200" kern="1200"/>
            <a:t>liefern</a:t>
          </a:r>
        </a:p>
      </dsp:txBody>
      <dsp:txXfrm>
        <a:off x="3942810" y="1383676"/>
        <a:ext cx="2954628" cy="2589904"/>
      </dsp:txXfrm>
    </dsp:sp>
    <dsp:sp modelId="{CE505F8C-BCF3-4C49-B218-3D4E26239922}">
      <dsp:nvSpPr>
        <dsp:cNvPr id="0" name=""/>
        <dsp:cNvSpPr/>
      </dsp:nvSpPr>
      <dsp:spPr>
        <a:xfrm>
          <a:off x="6339961" y="164897"/>
          <a:ext cx="557477" cy="557477"/>
        </a:xfrm>
        <a:prstGeom prst="triangle">
          <a:avLst>
            <a:gd name="adj" fmla="val 100000"/>
          </a:avLst>
        </a:prstGeom>
        <a:solidFill>
          <a:schemeClr val="accent4">
            <a:hueOff val="-1859704"/>
            <a:satOff val="31736"/>
            <a:lumOff val="15882"/>
            <a:alphaOff val="0"/>
          </a:schemeClr>
        </a:solidFill>
        <a:ln w="19050" cap="flat" cmpd="sng" algn="ctr">
          <a:solidFill>
            <a:schemeClr val="accent4">
              <a:hueOff val="-1859704"/>
              <a:satOff val="31736"/>
              <a:lumOff val="1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3FEF1-EFDB-4DBB-84CB-A81FD44CB186}">
      <dsp:nvSpPr>
        <dsp:cNvPr id="0" name=""/>
        <dsp:cNvSpPr/>
      </dsp:nvSpPr>
      <dsp:spPr>
        <a:xfrm rot="5400000">
          <a:off x="7888160" y="-489201"/>
          <a:ext cx="1966804" cy="3272718"/>
        </a:xfrm>
        <a:prstGeom prst="corner">
          <a:avLst>
            <a:gd name="adj1" fmla="val 16120"/>
            <a:gd name="adj2" fmla="val 16110"/>
          </a:avLst>
        </a:prstGeom>
        <a:solidFill>
          <a:schemeClr val="accent4">
            <a:hueOff val="-2479605"/>
            <a:satOff val="42315"/>
            <a:lumOff val="21176"/>
            <a:alphaOff val="0"/>
          </a:schemeClr>
        </a:solidFill>
        <a:ln w="19050" cap="flat" cmpd="sng" algn="ctr">
          <a:solidFill>
            <a:schemeClr val="accent4">
              <a:hueOff val="-2479605"/>
              <a:satOff val="42315"/>
              <a:lumOff val="2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192EE-0580-496A-9AE8-19FD3E7E7F61}">
      <dsp:nvSpPr>
        <dsp:cNvPr id="0" name=""/>
        <dsp:cNvSpPr/>
      </dsp:nvSpPr>
      <dsp:spPr>
        <a:xfrm>
          <a:off x="7559852" y="488635"/>
          <a:ext cx="2954628" cy="258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CH" sz="1600" kern="1200"/>
            <a:t>Generation Phase (Erzeugung)</a:t>
          </a:r>
        </a:p>
        <a:p>
          <a:pPr marL="114300" lvl="1" indent="-114300" algn="l" defTabSz="533400">
            <a:lnSpc>
              <a:spcPct val="90000"/>
            </a:lnSpc>
            <a:spcBef>
              <a:spcPct val="0"/>
            </a:spcBef>
            <a:spcAft>
              <a:spcPct val="15000"/>
            </a:spcAft>
            <a:buChar char="•"/>
          </a:pPr>
          <a:r>
            <a:rPr lang="de-CH" sz="1200" kern="1200"/>
            <a:t>Durch Abgleich der Antwort mit Hilfe der Antwort können kohärente und relevante Antworten generiert werden</a:t>
          </a:r>
        </a:p>
      </dsp:txBody>
      <dsp:txXfrm>
        <a:off x="7559852" y="488635"/>
        <a:ext cx="2954628" cy="25899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4F5EC-4EE8-4A5D-8114-AB5CF3931638}">
      <dsp:nvSpPr>
        <dsp:cNvPr id="0" name=""/>
        <dsp:cNvSpPr/>
      </dsp:nvSpPr>
      <dsp:spPr>
        <a:xfrm>
          <a:off x="13219" y="605585"/>
          <a:ext cx="811316" cy="8113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C68E97-475E-410E-A807-2124A80C5BE1}">
      <dsp:nvSpPr>
        <dsp:cNvPr id="0" name=""/>
        <dsp:cNvSpPr/>
      </dsp:nvSpPr>
      <dsp:spPr>
        <a:xfrm>
          <a:off x="13219" y="1551929"/>
          <a:ext cx="2318046" cy="43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de-DE" sz="1400" kern="1200"/>
            <a:t>Verwaltung und Organisation</a:t>
          </a:r>
          <a:endParaRPr lang="en-US" sz="1400" kern="1200"/>
        </a:p>
      </dsp:txBody>
      <dsp:txXfrm>
        <a:off x="13219" y="1551929"/>
        <a:ext cx="2318046" cy="434633"/>
      </dsp:txXfrm>
    </dsp:sp>
    <dsp:sp modelId="{5FBDA157-EE32-439F-9F70-542D917A9AB3}">
      <dsp:nvSpPr>
        <dsp:cNvPr id="0" name=""/>
        <dsp:cNvSpPr/>
      </dsp:nvSpPr>
      <dsp:spPr>
        <a:xfrm>
          <a:off x="13219" y="2049366"/>
          <a:ext cx="2318046" cy="169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de-DE" sz="1100" kern="1200"/>
            <a:t>E-Mails verfassen und umschreiben</a:t>
          </a:r>
          <a:endParaRPr lang="en-US" sz="1100" kern="1200"/>
        </a:p>
        <a:p>
          <a:pPr marL="0" lvl="0" indent="0" algn="l" defTabSz="488950">
            <a:lnSpc>
              <a:spcPct val="100000"/>
            </a:lnSpc>
            <a:spcBef>
              <a:spcPct val="0"/>
            </a:spcBef>
            <a:spcAft>
              <a:spcPct val="35000"/>
            </a:spcAft>
            <a:buNone/>
          </a:pPr>
          <a:r>
            <a:rPr lang="de-DE" sz="1100" kern="1200"/>
            <a:t>Standardantworten auf häufig gestellte Fragen erstellen</a:t>
          </a:r>
          <a:endParaRPr lang="en-US" sz="1100" kern="1200"/>
        </a:p>
        <a:p>
          <a:pPr marL="0" lvl="0" indent="0" algn="l" defTabSz="488950">
            <a:lnSpc>
              <a:spcPct val="100000"/>
            </a:lnSpc>
            <a:spcBef>
              <a:spcPct val="0"/>
            </a:spcBef>
            <a:spcAft>
              <a:spcPct val="35000"/>
            </a:spcAft>
            <a:buNone/>
          </a:pPr>
          <a:r>
            <a:rPr lang="de-DE" sz="1100" kern="1200"/>
            <a:t>Stelleninserate erstellen</a:t>
          </a:r>
          <a:endParaRPr lang="en-US" sz="1100" kern="1200"/>
        </a:p>
        <a:p>
          <a:pPr marL="0" lvl="0" indent="0" algn="l" defTabSz="488950">
            <a:lnSpc>
              <a:spcPct val="100000"/>
            </a:lnSpc>
            <a:spcBef>
              <a:spcPct val="0"/>
            </a:spcBef>
            <a:spcAft>
              <a:spcPct val="35000"/>
            </a:spcAft>
            <a:buNone/>
          </a:pPr>
          <a:r>
            <a:rPr lang="de-DE" sz="1100" kern="1200"/>
            <a:t>Verfassen von internen Informationsschreiben, Gesuchen (Verschiebung RS als Beispiel), Bestätigungen, Reglemente, etc.</a:t>
          </a:r>
          <a:endParaRPr lang="en-US" sz="1100" kern="1200"/>
        </a:p>
      </dsp:txBody>
      <dsp:txXfrm>
        <a:off x="13219" y="2049366"/>
        <a:ext cx="2318046" cy="1696385"/>
      </dsp:txXfrm>
    </dsp:sp>
    <dsp:sp modelId="{6F2FD5DC-F239-4D03-B704-329671F403EC}">
      <dsp:nvSpPr>
        <dsp:cNvPr id="0" name=""/>
        <dsp:cNvSpPr/>
      </dsp:nvSpPr>
      <dsp:spPr>
        <a:xfrm>
          <a:off x="2736924" y="605585"/>
          <a:ext cx="811316" cy="8113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048FE9-5EB2-4704-B603-6E20832006ED}">
      <dsp:nvSpPr>
        <dsp:cNvPr id="0" name=""/>
        <dsp:cNvSpPr/>
      </dsp:nvSpPr>
      <dsp:spPr>
        <a:xfrm>
          <a:off x="2736924" y="1551929"/>
          <a:ext cx="2318046" cy="43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de-DE" sz="1400" kern="1200"/>
            <a:t>Dokumentation und Protokollführung</a:t>
          </a:r>
          <a:endParaRPr lang="en-US" sz="1400" kern="1200"/>
        </a:p>
      </dsp:txBody>
      <dsp:txXfrm>
        <a:off x="2736924" y="1551929"/>
        <a:ext cx="2318046" cy="434633"/>
      </dsp:txXfrm>
    </dsp:sp>
    <dsp:sp modelId="{62DE6BFF-FA05-4095-9124-709D316E2AC6}">
      <dsp:nvSpPr>
        <dsp:cNvPr id="0" name=""/>
        <dsp:cNvSpPr/>
      </dsp:nvSpPr>
      <dsp:spPr>
        <a:xfrm>
          <a:off x="2736924" y="2049366"/>
          <a:ext cx="2318046" cy="169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de-DE" sz="1100" kern="1200"/>
            <a:t>Erstellen von Meeting-Protokollen anhand von Notizen</a:t>
          </a:r>
          <a:endParaRPr lang="en-US" sz="1100" kern="1200"/>
        </a:p>
        <a:p>
          <a:pPr marL="0" lvl="0" indent="0" algn="l" defTabSz="488950">
            <a:lnSpc>
              <a:spcPct val="100000"/>
            </a:lnSpc>
            <a:spcBef>
              <a:spcPct val="0"/>
            </a:spcBef>
            <a:spcAft>
              <a:spcPct val="35000"/>
            </a:spcAft>
            <a:buNone/>
          </a:pPr>
          <a:r>
            <a:rPr lang="de-DE" sz="1100" kern="1200"/>
            <a:t>Texte kürzen oder zusammenfassen</a:t>
          </a:r>
          <a:endParaRPr lang="en-US" sz="1100" kern="1200"/>
        </a:p>
      </dsp:txBody>
      <dsp:txXfrm>
        <a:off x="2736924" y="2049366"/>
        <a:ext cx="2318046" cy="1696385"/>
      </dsp:txXfrm>
    </dsp:sp>
    <dsp:sp modelId="{EAE60DB8-549D-40AB-A8FB-CD97808E9DFD}">
      <dsp:nvSpPr>
        <dsp:cNvPr id="0" name=""/>
        <dsp:cNvSpPr/>
      </dsp:nvSpPr>
      <dsp:spPr>
        <a:xfrm>
          <a:off x="5460629" y="605585"/>
          <a:ext cx="811316" cy="8113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B6F532-3A8E-48A9-A103-843699C04770}">
      <dsp:nvSpPr>
        <dsp:cNvPr id="0" name=""/>
        <dsp:cNvSpPr/>
      </dsp:nvSpPr>
      <dsp:spPr>
        <a:xfrm>
          <a:off x="5460629" y="1551929"/>
          <a:ext cx="2318046" cy="43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de-DE" sz="1400" kern="1200"/>
            <a:t>Marketingtexte/Produkt-beschreibungen erstellen</a:t>
          </a:r>
          <a:endParaRPr lang="en-US" sz="1400" kern="1200"/>
        </a:p>
      </dsp:txBody>
      <dsp:txXfrm>
        <a:off x="5460629" y="1551929"/>
        <a:ext cx="2318046" cy="434633"/>
      </dsp:txXfrm>
    </dsp:sp>
    <dsp:sp modelId="{0372EDC6-D9CF-4068-8C28-A019CE9D72BE}">
      <dsp:nvSpPr>
        <dsp:cNvPr id="0" name=""/>
        <dsp:cNvSpPr/>
      </dsp:nvSpPr>
      <dsp:spPr>
        <a:xfrm>
          <a:off x="5460629" y="2049366"/>
          <a:ext cx="2318046" cy="169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de-DE" sz="1100" kern="1200"/>
            <a:t>Blog-Posts und Zeitungsartikel erstellen</a:t>
          </a:r>
          <a:endParaRPr lang="en-US" sz="1100" kern="1200"/>
        </a:p>
        <a:p>
          <a:pPr marL="0" lvl="0" indent="0" algn="l" defTabSz="488950">
            <a:lnSpc>
              <a:spcPct val="100000"/>
            </a:lnSpc>
            <a:spcBef>
              <a:spcPct val="0"/>
            </a:spcBef>
            <a:spcAft>
              <a:spcPct val="35000"/>
            </a:spcAft>
            <a:buNone/>
          </a:pPr>
          <a:r>
            <a:rPr lang="de-DE" sz="1100" kern="1200"/>
            <a:t>Facebook- oder Instagram-Posts zu Veranstaltungen oder Neuerungen</a:t>
          </a:r>
          <a:endParaRPr lang="en-US" sz="1100" kern="1200"/>
        </a:p>
        <a:p>
          <a:pPr marL="0" lvl="0" indent="0" algn="l" defTabSz="488950">
            <a:lnSpc>
              <a:spcPct val="100000"/>
            </a:lnSpc>
            <a:spcBef>
              <a:spcPct val="0"/>
            </a:spcBef>
            <a:spcAft>
              <a:spcPct val="35000"/>
            </a:spcAft>
            <a:buNone/>
          </a:pPr>
          <a:r>
            <a:rPr lang="en-US" sz="1100" kern="1200"/>
            <a:t>Ideen für </a:t>
          </a:r>
          <a:r>
            <a:rPr lang="en-US" sz="1100" kern="1200" err="1"/>
            <a:t>kreative</a:t>
          </a:r>
          <a:r>
            <a:rPr lang="en-US" sz="1100" kern="1200"/>
            <a:t> </a:t>
          </a:r>
          <a:r>
            <a:rPr lang="en-US" sz="1100" kern="1200" err="1"/>
            <a:t>Beiträge</a:t>
          </a:r>
          <a:r>
            <a:rPr lang="en-US" sz="1100" kern="1200"/>
            <a:t> auf </a:t>
          </a:r>
          <a:r>
            <a:rPr lang="en-US" sz="1100" kern="1200" err="1"/>
            <a:t>Infobildschirmen</a:t>
          </a:r>
          <a:r>
            <a:rPr lang="en-US" sz="1100" kern="1200"/>
            <a:t> </a:t>
          </a:r>
          <a:r>
            <a:rPr lang="LID4096" sz="1100" kern="1200"/>
            <a:t>zur Ankündigung von</a:t>
          </a:r>
          <a:r>
            <a:rPr lang="en-US" sz="1100" kern="1200"/>
            <a:t> </a:t>
          </a:r>
          <a:r>
            <a:rPr lang="en-US" sz="1100" kern="1200" err="1"/>
            <a:t>Veranstaltungen</a:t>
          </a:r>
          <a:endParaRPr lang="en-US" sz="1100" kern="1200"/>
        </a:p>
        <a:p>
          <a:pPr marL="0" lvl="0" indent="0" algn="l" defTabSz="488950">
            <a:lnSpc>
              <a:spcPct val="100000"/>
            </a:lnSpc>
            <a:spcBef>
              <a:spcPct val="0"/>
            </a:spcBef>
            <a:spcAft>
              <a:spcPct val="35000"/>
            </a:spcAft>
            <a:buNone/>
          </a:pPr>
          <a:r>
            <a:rPr lang="de-DE" sz="1100" kern="1200"/>
            <a:t>Flyer für einen neuen Kurs/eine neue Veranstaltung</a:t>
          </a:r>
          <a:endParaRPr lang="en-US" sz="1100" kern="1200"/>
        </a:p>
      </dsp:txBody>
      <dsp:txXfrm>
        <a:off x="5460629" y="2049366"/>
        <a:ext cx="2318046" cy="1696385"/>
      </dsp:txXfrm>
    </dsp:sp>
    <dsp:sp modelId="{75D04054-4C4E-4D15-9376-594F36A4B6ED}">
      <dsp:nvSpPr>
        <dsp:cNvPr id="0" name=""/>
        <dsp:cNvSpPr/>
      </dsp:nvSpPr>
      <dsp:spPr>
        <a:xfrm>
          <a:off x="8184333" y="605585"/>
          <a:ext cx="811316" cy="8113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FD9E54-60C0-4371-AD10-765456982F9A}">
      <dsp:nvSpPr>
        <dsp:cNvPr id="0" name=""/>
        <dsp:cNvSpPr/>
      </dsp:nvSpPr>
      <dsp:spPr>
        <a:xfrm>
          <a:off x="8184333" y="1551929"/>
          <a:ext cx="2318046" cy="43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de-DE" sz="1400" kern="1200"/>
            <a:t>Arbeiten an Dokumenten</a:t>
          </a:r>
        </a:p>
      </dsp:txBody>
      <dsp:txXfrm>
        <a:off x="8184333" y="1551929"/>
        <a:ext cx="2318046" cy="434633"/>
      </dsp:txXfrm>
    </dsp:sp>
    <dsp:sp modelId="{A9D70F33-6BC6-437B-B617-2BE3DDC001D5}">
      <dsp:nvSpPr>
        <dsp:cNvPr id="0" name=""/>
        <dsp:cNvSpPr/>
      </dsp:nvSpPr>
      <dsp:spPr>
        <a:xfrm>
          <a:off x="8184333" y="2049366"/>
          <a:ext cx="2318046" cy="1696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PDF zusammenfassen (mit freier Version in Edge)</a:t>
          </a:r>
        </a:p>
        <a:p>
          <a:pPr marL="0" lvl="0" indent="0" algn="l" defTabSz="488950">
            <a:lnSpc>
              <a:spcPct val="100000"/>
            </a:lnSpc>
            <a:spcBef>
              <a:spcPct val="0"/>
            </a:spcBef>
            <a:spcAft>
              <a:spcPct val="35000"/>
            </a:spcAft>
            <a:buNone/>
          </a:pPr>
          <a:r>
            <a:rPr lang="en-US" sz="1100" kern="1200" err="1"/>
            <a:t>Informationen</a:t>
          </a:r>
          <a:r>
            <a:rPr lang="en-US" sz="1100" kern="1200"/>
            <a:t> </a:t>
          </a:r>
          <a:r>
            <a:rPr lang="en-US" sz="1100" kern="1200" err="1"/>
            <a:t>aus</a:t>
          </a:r>
          <a:r>
            <a:rPr lang="en-US" sz="1100" kern="1200"/>
            <a:t> </a:t>
          </a:r>
          <a:r>
            <a:rPr lang="en-US" sz="1100" kern="1200" err="1"/>
            <a:t>Dokumenten</a:t>
          </a:r>
          <a:r>
            <a:rPr lang="en-US" sz="1100" kern="1200"/>
            <a:t> </a:t>
          </a:r>
          <a:r>
            <a:rPr lang="en-US" sz="1100" kern="1200" err="1"/>
            <a:t>extrahieren</a:t>
          </a:r>
          <a:r>
            <a:rPr lang="en-US" sz="1100" kern="1200"/>
            <a:t>, </a:t>
          </a:r>
          <a:r>
            <a:rPr lang="LID4096" sz="1100" kern="1200"/>
            <a:t>z</a:t>
          </a:r>
          <a:r>
            <a:rPr lang="en-US" sz="1100" kern="1200" err="1"/>
            <a:t>usammenfassen</a:t>
          </a:r>
          <a:r>
            <a:rPr lang="en-US" sz="1100" kern="1200"/>
            <a:t>, </a:t>
          </a:r>
          <a:r>
            <a:rPr lang="en-US" sz="1100" kern="1200" err="1"/>
            <a:t>Kernelemente</a:t>
          </a:r>
          <a:r>
            <a:rPr lang="en-US" sz="1100" kern="1200"/>
            <a:t> </a:t>
          </a:r>
          <a:r>
            <a:rPr lang="en-US" sz="1100" kern="1200" err="1"/>
            <a:t>herausziehen</a:t>
          </a:r>
          <a:endParaRPr lang="en-US" sz="1100" kern="1200"/>
        </a:p>
        <a:p>
          <a:pPr marL="0" lvl="0" indent="0" algn="l" defTabSz="488950">
            <a:lnSpc>
              <a:spcPct val="100000"/>
            </a:lnSpc>
            <a:spcBef>
              <a:spcPct val="0"/>
            </a:spcBef>
            <a:spcAft>
              <a:spcPct val="35000"/>
            </a:spcAft>
            <a:buNone/>
          </a:pPr>
          <a:r>
            <a:rPr lang="de-DE" sz="1100" kern="1200"/>
            <a:t>Texte übersetzen (mit DeepL oder ChatGPT, Copilot)</a:t>
          </a:r>
          <a:endParaRPr lang="en-US" sz="1100" kern="1200"/>
        </a:p>
      </dsp:txBody>
      <dsp:txXfrm>
        <a:off x="8184333" y="2049366"/>
        <a:ext cx="2318046" cy="169638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CF9CC-56B1-461E-8E50-BC7CD26559B2}" type="datetimeFigureOut">
              <a:rPr lang="de-CH" smtClean="0"/>
              <a:t>10.06.2024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6D811-1E18-45E6-B2F8-99667BC2718D}" type="slidenum">
              <a:rPr lang="de-CH" smtClean="0"/>
              <a:t>‹Nr.›</a:t>
            </a:fld>
            <a:endParaRPr lang="de-CH"/>
          </a:p>
        </p:txBody>
      </p:sp>
    </p:spTree>
    <p:extLst>
      <p:ext uri="{BB962C8B-B14F-4D97-AF65-F5344CB8AC3E}">
        <p14:creationId xmlns:p14="http://schemas.microsoft.com/office/powerpoint/2010/main" val="377580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zz.ch/zuerich/ki-in-der-schule-mit-chat-gpt-fuer-die-matur-lernen-ld.182716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1C3D530-3419-45A5-AB8A-2242E8FDFF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6/10/2024 12:01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3600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a:spcBef>
                <a:spcPts val="0"/>
              </a:spcBef>
              <a:spcAft>
                <a:spcPts val="0"/>
              </a:spcAft>
            </a:pPr>
            <a:r>
              <a:rPr lang="de-DE" sz="1800">
                <a:effectLst/>
                <a:highlight>
                  <a:srgbClr val="00FFFF"/>
                </a:highlight>
                <a:latin typeface="Calibri" panose="020F0502020204030204" pitchFamily="34" charset="0"/>
              </a:rPr>
              <a:t>Was macht einen guten Prompt aus - Promtingtipps</a:t>
            </a:r>
          </a:p>
          <a:p>
            <a:pPr marL="0" marR="0">
              <a:spcBef>
                <a:spcPts val="0"/>
              </a:spcBef>
              <a:spcAft>
                <a:spcPts val="0"/>
              </a:spcAft>
            </a:pPr>
            <a:r>
              <a:rPr lang="de-DE" sz="1800">
                <a:effectLst/>
                <a:highlight>
                  <a:srgbClr val="00FFFF"/>
                </a:highlight>
                <a:latin typeface="Calibri" panose="020F0502020204030204" pitchFamily="34" charset="0"/>
              </a:rPr>
              <a:t> </a:t>
            </a:r>
          </a:p>
          <a:p>
            <a:pPr marL="0" marR="0">
              <a:spcBef>
                <a:spcPts val="0"/>
              </a:spcBef>
              <a:spcAft>
                <a:spcPts val="0"/>
              </a:spcAft>
            </a:pPr>
            <a:r>
              <a:rPr lang="de-DE" sz="1800">
                <a:effectLst/>
                <a:highlight>
                  <a:srgbClr val="00FFFF"/>
                </a:highlight>
                <a:latin typeface="Calibri" panose="020F0502020204030204" pitchFamily="34" charset="0"/>
              </a:rPr>
              <a:t>Was ist Promting: </a:t>
            </a:r>
          </a:p>
          <a:p>
            <a:pPr marL="0" marR="0">
              <a:spcBef>
                <a:spcPts val="0"/>
              </a:spcBef>
              <a:spcAft>
                <a:spcPts val="0"/>
              </a:spcAft>
            </a:pPr>
            <a:r>
              <a:rPr lang="de-DE" sz="1800">
                <a:effectLst/>
                <a:highlight>
                  <a:srgbClr val="00FFFF"/>
                </a:highlight>
                <a:latin typeface="Calibri" panose="020F0502020204030204" pitchFamily="34" charset="0"/>
              </a:rPr>
              <a:t>Prompting ist die Methode, Aufforderungen oder Fragen zu formulieren, welche KI-Systeme wie ChatGPT anleiten, relevante und genaue Antworten zu generieren.</a:t>
            </a:r>
          </a:p>
          <a:p>
            <a:pPr marL="0" marR="0">
              <a:spcBef>
                <a:spcPts val="0"/>
              </a:spcBef>
              <a:spcAft>
                <a:spcPts val="0"/>
              </a:spcAft>
            </a:pPr>
            <a:r>
              <a:rPr lang="de-DE" sz="1800">
                <a:effectLst/>
                <a:highlight>
                  <a:srgbClr val="00FFFF"/>
                </a:highlight>
                <a:latin typeface="Calibri" panose="020F0502020204030204" pitchFamily="34" charset="0"/>
              </a:rPr>
              <a:t> </a:t>
            </a:r>
          </a:p>
          <a:p>
            <a:pPr marL="0" marR="0">
              <a:spcBef>
                <a:spcPts val="0"/>
              </a:spcBef>
              <a:spcAft>
                <a:spcPts val="0"/>
              </a:spcAft>
            </a:pPr>
            <a:r>
              <a:rPr lang="de-DE" sz="1800">
                <a:effectLst/>
                <a:highlight>
                  <a:srgbClr val="00FFFF"/>
                </a:highlight>
                <a:latin typeface="Calibri" panose="020F0502020204030204" pitchFamily="34" charset="0"/>
              </a:rPr>
              <a:t>Grundsatz: Je besser der Prompt, desto besser das Resultat.</a:t>
            </a:r>
          </a:p>
          <a:p>
            <a:pPr marL="0" marR="0">
              <a:spcBef>
                <a:spcPts val="0"/>
              </a:spcBef>
              <a:spcAft>
                <a:spcPts val="0"/>
              </a:spcAft>
            </a:pPr>
            <a:r>
              <a:rPr lang="de-DE" sz="1800">
                <a:effectLst/>
                <a:highlight>
                  <a:srgbClr val="00FFFF"/>
                </a:highlight>
                <a:latin typeface="Calibri" panose="020F0502020204030204" pitchFamily="34" charset="0"/>
              </a:rPr>
              <a:t> </a:t>
            </a:r>
          </a:p>
          <a:p>
            <a:pPr marL="0" marR="0">
              <a:spcBef>
                <a:spcPts val="0"/>
              </a:spcBef>
              <a:spcAft>
                <a:spcPts val="0"/>
              </a:spcAft>
            </a:pPr>
            <a:r>
              <a:rPr lang="de-DE" sz="1800">
                <a:effectLst/>
                <a:highlight>
                  <a:srgbClr val="00FFFF"/>
                </a:highlight>
                <a:latin typeface="Calibri" panose="020F0502020204030204" pitchFamily="34" charset="0"/>
              </a:rPr>
              <a:t>Wichtigste Regeln:</a:t>
            </a:r>
          </a:p>
          <a:p>
            <a:pPr marL="0" marR="0">
              <a:spcBef>
                <a:spcPts val="0"/>
              </a:spcBef>
              <a:spcAft>
                <a:spcPts val="0"/>
              </a:spcAft>
            </a:pPr>
            <a:r>
              <a:rPr lang="de-DE" sz="1800">
                <a:effectLst/>
                <a:highlight>
                  <a:srgbClr val="00FFFF"/>
                </a:highlight>
                <a:latin typeface="Calibri" panose="020F0502020204030204" pitchFamily="34" charset="0"/>
              </a:rPr>
              <a:t>- Sag der Maschine genau, was sie zu tun hat</a:t>
            </a:r>
          </a:p>
          <a:p>
            <a:pPr marL="0" marR="0">
              <a:spcBef>
                <a:spcPts val="0"/>
              </a:spcBef>
              <a:spcAft>
                <a:spcPts val="0"/>
              </a:spcAft>
            </a:pPr>
            <a:r>
              <a:rPr lang="de-DE" sz="1800">
                <a:effectLst/>
                <a:highlight>
                  <a:srgbClr val="00FFFF"/>
                </a:highlight>
                <a:latin typeface="Calibri" panose="020F0502020204030204" pitchFamily="34" charset="0"/>
              </a:rPr>
              <a:t>- Sag der Maschine, welche zuverlässigen Materialien/Quellen sie verwenden soll</a:t>
            </a:r>
          </a:p>
          <a:p>
            <a:pPr marL="0" marR="0">
              <a:spcBef>
                <a:spcPts val="0"/>
              </a:spcBef>
              <a:spcAft>
                <a:spcPts val="0"/>
              </a:spcAft>
            </a:pPr>
            <a:r>
              <a:rPr lang="de-DE" sz="1800">
                <a:effectLst/>
                <a:highlight>
                  <a:srgbClr val="00FFFF"/>
                </a:highlight>
                <a:latin typeface="Calibri" panose="020F0502020204030204" pitchFamily="34" charset="0"/>
              </a:rPr>
              <a:t>- Schreibe klar und prägnant  und liefere genügend Informationen (ähnlich dem Dialog mit einem Kind, das Zusammenhänge noch nicht kennt und verstehen muss, was du möchtest)</a:t>
            </a:r>
          </a:p>
          <a:p>
            <a:pPr marL="0" marR="0">
              <a:spcBef>
                <a:spcPts val="0"/>
              </a:spcBef>
              <a:spcAft>
                <a:spcPts val="0"/>
              </a:spcAft>
            </a:pPr>
            <a:r>
              <a:rPr lang="de-DE" sz="1800">
                <a:effectLst/>
                <a:highlight>
                  <a:srgbClr val="00FFFF"/>
                </a:highlight>
                <a:latin typeface="Calibri" panose="020F0502020204030204" pitchFamily="34" charset="0"/>
              </a:rPr>
              <a:t>- Anweisungen und Inhalte sollten klar getrennt werden</a:t>
            </a:r>
          </a:p>
          <a:p>
            <a:pPr marL="0" marR="0">
              <a:spcBef>
                <a:spcPts val="0"/>
              </a:spcBef>
              <a:spcAft>
                <a:spcPts val="0"/>
              </a:spcAft>
            </a:pPr>
            <a:r>
              <a:rPr lang="de-DE" sz="1800">
                <a:effectLst/>
                <a:highlight>
                  <a:srgbClr val="00FFFF"/>
                </a:highlight>
                <a:latin typeface="Calibri" panose="020F0502020204030204" pitchFamily="34" charset="0"/>
              </a:rPr>
              <a:t>- Anweisung: «Fass diesen Text zusammen» trennen vom Text selber, den man am Ende einfügt und mit drei Zeichen markiert. ###Text###.</a:t>
            </a:r>
          </a:p>
          <a:p>
            <a:pPr marL="0" marR="0">
              <a:spcBef>
                <a:spcPts val="0"/>
              </a:spcBef>
              <a:spcAft>
                <a:spcPts val="0"/>
              </a:spcAft>
            </a:pPr>
            <a:r>
              <a:rPr lang="de-DE" sz="1800">
                <a:effectLst/>
                <a:highlight>
                  <a:srgbClr val="00FFFF"/>
                </a:highlight>
                <a:latin typeface="Calibri" panose="020F0502020204030204" pitchFamily="34" charset="0"/>
              </a:rPr>
              <a:t>- Sag der KI, welche Rolle sie beim Antworten einnehmen soll.</a:t>
            </a:r>
          </a:p>
          <a:p>
            <a:pPr marL="0" marR="0">
              <a:spcBef>
                <a:spcPts val="0"/>
              </a:spcBef>
              <a:spcAft>
                <a:spcPts val="0"/>
              </a:spcAft>
            </a:pPr>
            <a:r>
              <a:rPr lang="de-DE" sz="1800">
                <a:effectLst/>
                <a:highlight>
                  <a:srgbClr val="00FFFF"/>
                </a:highlight>
                <a:latin typeface="Calibri" panose="020F0502020204030204" pitchFamily="34" charset="0"/>
              </a:rPr>
              <a:t>- Gib ein paar Informationen zu dir selber an (Rolle, Fachgebiet, Ziele, Interessen, etc.)</a:t>
            </a:r>
          </a:p>
          <a:p>
            <a:pPr marL="0" marR="0">
              <a:spcBef>
                <a:spcPts val="0"/>
              </a:spcBef>
              <a:spcAft>
                <a:spcPts val="0"/>
              </a:spcAft>
            </a:pPr>
            <a:r>
              <a:rPr lang="de-DE" sz="1800">
                <a:effectLst/>
                <a:highlight>
                  <a:srgbClr val="00FFFF"/>
                </a:highlight>
                <a:latin typeface="Calibri" panose="020F0502020204030204" pitchFamily="34" charset="0"/>
              </a:rPr>
              <a:t>- Verwende prägnante Aufforderungen (Aktionswörter) und wichtige Stichworte in einfacher Sprache. Beschreibe so genau wie möglich, wie das Ergebnis aussehen soll. Du kannst für das Resultat auch Parameter angeben wie Länge, Stil, Detailgrad oder Fremdwörter-Gebrauch.</a:t>
            </a:r>
          </a:p>
          <a:p>
            <a:pPr marL="0" marR="0">
              <a:spcBef>
                <a:spcPts val="0"/>
              </a:spcBef>
              <a:spcAft>
                <a:spcPts val="0"/>
              </a:spcAft>
            </a:pPr>
            <a:r>
              <a:rPr lang="de-DE" sz="1800">
                <a:effectLst/>
                <a:highlight>
                  <a:srgbClr val="00FFFF"/>
                </a:highlight>
                <a:latin typeface="Calibri" panose="020F0502020204030204" pitchFamily="34" charset="0"/>
              </a:rPr>
              <a:t>- Gib Kontext- und Hintergrundinformationen an, damit die KI versteht, in welchen Bereichen sie suchen soll, damit das Ergebnis passt.</a:t>
            </a:r>
          </a:p>
          <a:p>
            <a:pPr marL="0" marR="0">
              <a:spcBef>
                <a:spcPts val="0"/>
              </a:spcBef>
              <a:spcAft>
                <a:spcPts val="0"/>
              </a:spcAft>
            </a:pPr>
            <a:r>
              <a:rPr lang="de-DE" sz="1800">
                <a:effectLst/>
                <a:highlight>
                  <a:srgbClr val="00FFFF"/>
                </a:highlight>
                <a:latin typeface="Calibri" panose="020F0502020204030204" pitchFamily="34" charset="0"/>
              </a:rPr>
              <a:t>- Beschreibe dein Ziel. Was möchtest du erreichen?</a:t>
            </a:r>
          </a:p>
          <a:p>
            <a:pPr marL="0" marR="0">
              <a:spcBef>
                <a:spcPts val="0"/>
              </a:spcBef>
              <a:spcAft>
                <a:spcPts val="0"/>
              </a:spcAft>
            </a:pPr>
            <a:r>
              <a:rPr lang="de-DE" sz="1800">
                <a:effectLst/>
                <a:highlight>
                  <a:srgbClr val="00FFFF"/>
                </a:highlight>
                <a:latin typeface="Calibri" panose="020F0502020204030204" pitchFamily="34" charset="0"/>
              </a:rPr>
              <a:t>- Verwende Beispiele “Erstelle eine gleich lange Prüfung zum Thema ABC wie diese hier mit neuen Fragen ###.BEISPIEL-PRUEFUNG EINFUEGEN###.” </a:t>
            </a:r>
          </a:p>
          <a:p>
            <a:pPr marL="0" marR="0">
              <a:spcBef>
                <a:spcPts val="0"/>
              </a:spcBef>
              <a:spcAft>
                <a:spcPts val="0"/>
              </a:spcAft>
            </a:pPr>
            <a:r>
              <a:rPr lang="de-DE" sz="1800">
                <a:effectLst/>
                <a:highlight>
                  <a:srgbClr val="00FFFF"/>
                </a:highlight>
                <a:latin typeface="Calibri" panose="020F0502020204030204" pitchFamily="34" charset="0"/>
              </a:rPr>
              <a:t>- Sprache bewusst wählen</a:t>
            </a:r>
          </a:p>
          <a:p>
            <a:pPr marL="0" marR="0">
              <a:spcBef>
                <a:spcPts val="0"/>
              </a:spcBef>
              <a:spcAft>
                <a:spcPts val="0"/>
              </a:spcAft>
            </a:pPr>
            <a:r>
              <a:rPr lang="de-DE" sz="1800">
                <a:effectLst/>
                <a:highlight>
                  <a:srgbClr val="00FFFF"/>
                </a:highlight>
                <a:latin typeface="Calibri" panose="020F0502020204030204" pitchFamily="34" charset="0"/>
              </a:rPr>
              <a:t>- Die gewählte Sprache entscheidet darüber, mit welcher Datengrundlage deine Aufforderung assoziiert wird. So erzielt man je nach Thema und Auftrag bessere Resultate, wenn man den Prompt in Englisch schreibt. Der Grund dafür ist, dass die Trainingsdaten/Inhalte oft in Englisch sind. Vermeide aus demselben Grund seltene (Fach-)Wörter und umschreibe diese, ausser du zielst genau die Daten aus dem Fachdiskurs an.</a:t>
            </a:r>
          </a:p>
          <a:p>
            <a:pPr marL="0" marR="0">
              <a:spcBef>
                <a:spcPts val="0"/>
              </a:spcBef>
              <a:spcAft>
                <a:spcPts val="0"/>
              </a:spcAft>
            </a:pPr>
            <a:r>
              <a:rPr lang="de-DE" sz="1800">
                <a:effectLst/>
                <a:highlight>
                  <a:srgbClr val="00FFFF"/>
                </a:highlight>
                <a:latin typeface="Calibri" panose="020F0502020204030204" pitchFamily="34" charset="0"/>
              </a:rPr>
              <a:t> </a:t>
            </a:r>
          </a:p>
          <a:p>
            <a:pPr marL="0" marR="0">
              <a:spcBef>
                <a:spcPts val="0"/>
              </a:spcBef>
              <a:spcAft>
                <a:spcPts val="0"/>
              </a:spcAft>
            </a:pPr>
            <a:r>
              <a:rPr lang="de-DE" sz="1800">
                <a:effectLst/>
                <a:highlight>
                  <a:srgbClr val="00FFFF"/>
                </a:highlight>
                <a:latin typeface="Calibri" panose="020F0502020204030204" pitchFamily="34" charset="0"/>
              </a:rPr>
              <a:t>Die Maschine soll zuverlässige Materialien/Quellen verwenden &gt;&gt; bei der Bezahlversion GPT-4 für 20 Franken im Monat kann man PDF-Dokumente hochladen und dem Bot mitteilen, dass seine Ausführungen auf diesen Texten beruhen sollen</a:t>
            </a:r>
          </a:p>
          <a:p>
            <a:pPr marL="0" marR="0">
              <a:spcBef>
                <a:spcPts val="0"/>
              </a:spcBef>
              <a:spcAft>
                <a:spcPts val="0"/>
              </a:spcAft>
            </a:pPr>
            <a:r>
              <a:rPr lang="de-DE" sz="1800">
                <a:effectLst/>
                <a:highlight>
                  <a:srgbClr val="00FFFF"/>
                </a:highlight>
                <a:latin typeface="Calibri" panose="020F0502020204030204" pitchFamily="34" charset="0"/>
              </a:rPr>
              <a:t> </a:t>
            </a:r>
          </a:p>
          <a:p>
            <a:pPr marL="0" marR="0">
              <a:spcBef>
                <a:spcPts val="0"/>
              </a:spcBef>
              <a:spcAft>
                <a:spcPts val="0"/>
              </a:spcAft>
            </a:pPr>
            <a:r>
              <a:rPr lang="de-DE" sz="1800">
                <a:effectLst/>
                <a:highlight>
                  <a:srgbClr val="00FFFF"/>
                </a:highlight>
                <a:latin typeface="Calibri" panose="020F0502020204030204" pitchFamily="34" charset="0"/>
              </a:rPr>
              <a:t>Resultat kritisch prüfen und Prompt anpassen.</a:t>
            </a:r>
          </a:p>
        </p:txBody>
      </p:sp>
      <p:sp>
        <p:nvSpPr>
          <p:cNvPr id="4" name="Foliennummernplatzhalter 3"/>
          <p:cNvSpPr>
            <a:spLocks noGrp="1"/>
          </p:cNvSpPr>
          <p:nvPr>
            <p:ph type="sldNum" sz="quarter" idx="5"/>
          </p:nvPr>
        </p:nvSpPr>
        <p:spPr/>
        <p:txBody>
          <a:bodyPr/>
          <a:lstStyle/>
          <a:p>
            <a:fld id="{6266D811-1E18-45E6-B2F8-99667BC2718D}" type="slidenum">
              <a:rPr lang="de-CH" smtClean="0"/>
              <a:t>15</a:t>
            </a:fld>
            <a:endParaRPr lang="de-CH"/>
          </a:p>
        </p:txBody>
      </p:sp>
    </p:spTree>
    <p:extLst>
      <p:ext uri="{BB962C8B-B14F-4D97-AF65-F5344CB8AC3E}">
        <p14:creationId xmlns:p14="http://schemas.microsoft.com/office/powerpoint/2010/main" val="415042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16</a:t>
            </a:fld>
            <a:endParaRPr lang="de-CH"/>
          </a:p>
        </p:txBody>
      </p:sp>
    </p:spTree>
    <p:extLst>
      <p:ext uri="{BB962C8B-B14F-4D97-AF65-F5344CB8AC3E}">
        <p14:creationId xmlns:p14="http://schemas.microsoft.com/office/powerpoint/2010/main" val="248304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17</a:t>
            </a:fld>
            <a:endParaRPr lang="de-CH"/>
          </a:p>
        </p:txBody>
      </p:sp>
    </p:spTree>
    <p:extLst>
      <p:ext uri="{BB962C8B-B14F-4D97-AF65-F5344CB8AC3E}">
        <p14:creationId xmlns:p14="http://schemas.microsoft.com/office/powerpoint/2010/main" val="106226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0D0D0D"/>
                </a:solidFill>
                <a:effectLst/>
                <a:highlight>
                  <a:srgbClr val="FFFFFF"/>
                </a:highlight>
                <a:latin typeface="ui-sans-serif"/>
              </a:rPr>
              <a:t>Beispielanwendung: Angenommen, ein Benutzer stellt die Frage "Was sind die neuesten Entwicklungen in der Krebsforschung?" Das RAG-Modell würde zunächst relevante wissenschaftliche Artikel und Studien zu diesem Thema abrufen. Dann würde es diese Informationen verwenden, um eine detaillierte und aktuelle Antwort zu generieren, die spezifische Entwicklungen und Forschungsergebnisse umfasst.</a:t>
            </a:r>
          </a:p>
          <a:p>
            <a:endParaRPr lang="de-DE" b="0" i="0">
              <a:solidFill>
                <a:srgbClr val="0D0D0D"/>
              </a:solidFill>
              <a:effectLst/>
              <a:highlight>
                <a:srgbClr val="FFFFFF"/>
              </a:highlight>
              <a:latin typeface="ui-sans-serif"/>
            </a:endParaRPr>
          </a:p>
          <a:p>
            <a:r>
              <a:rPr lang="de-DE" b="0" i="0">
                <a:solidFill>
                  <a:srgbClr val="0D0D0D"/>
                </a:solidFill>
                <a:effectLst/>
                <a:highlight>
                  <a:srgbClr val="FFFFFF"/>
                </a:highlight>
                <a:latin typeface="ui-sans-serif"/>
              </a:rPr>
              <a:t>Tipp: Arbeite auch mit Links in den Abfragen, das ist eine gute Möglichkeit, das Retrival ein wenig zu steuern auch in freien Diensten.</a:t>
            </a:r>
          </a:p>
        </p:txBody>
      </p:sp>
      <p:sp>
        <p:nvSpPr>
          <p:cNvPr id="4" name="Foliennummernplatzhalter 3"/>
          <p:cNvSpPr>
            <a:spLocks noGrp="1"/>
          </p:cNvSpPr>
          <p:nvPr>
            <p:ph type="sldNum" sz="quarter" idx="5"/>
          </p:nvPr>
        </p:nvSpPr>
        <p:spPr/>
        <p:txBody>
          <a:bodyPr/>
          <a:lstStyle/>
          <a:p>
            <a:fld id="{6266D811-1E18-45E6-B2F8-99667BC2718D}" type="slidenum">
              <a:rPr lang="de-CH" smtClean="0"/>
              <a:t>18</a:t>
            </a:fld>
            <a:endParaRPr lang="de-CH"/>
          </a:p>
        </p:txBody>
      </p:sp>
    </p:spTree>
    <p:extLst>
      <p:ext uri="{BB962C8B-B14F-4D97-AF65-F5344CB8AC3E}">
        <p14:creationId xmlns:p14="http://schemas.microsoft.com/office/powerpoint/2010/main" val="73005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FC95529-B26A-4F97-A874-0424C3B57294}" type="slidenum">
              <a:rPr lang="de-CH" smtClean="0"/>
              <a:t>19</a:t>
            </a:fld>
            <a:endParaRPr lang="de-CH"/>
          </a:p>
        </p:txBody>
      </p:sp>
    </p:spTree>
    <p:extLst>
      <p:ext uri="{BB962C8B-B14F-4D97-AF65-F5344CB8AC3E}">
        <p14:creationId xmlns:p14="http://schemas.microsoft.com/office/powerpoint/2010/main" val="357967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Es gibt viele kostenlose Möglichkeiten mit KI zu arbeiten</a:t>
            </a:r>
          </a:p>
          <a:p>
            <a:r>
              <a:rPr lang="de-DE"/>
              <a:t>- Sie bieten in der Regel weniger Funktionen als eine Bezahlversion</a:t>
            </a:r>
          </a:p>
          <a:p>
            <a:r>
              <a:rPr lang="de-DE"/>
              <a:t>- In der Regel ist ein Login notwendig</a:t>
            </a:r>
          </a:p>
          <a:p>
            <a:r>
              <a:rPr lang="de-DE"/>
              <a:t>- Aufpassen, dass Daten gesammelt werden könnten, keine Preisgabe von sensiblen Daten</a:t>
            </a:r>
          </a:p>
        </p:txBody>
      </p:sp>
      <p:sp>
        <p:nvSpPr>
          <p:cNvPr id="4" name="Foliennummernplatzhalter 3"/>
          <p:cNvSpPr>
            <a:spLocks noGrp="1"/>
          </p:cNvSpPr>
          <p:nvPr>
            <p:ph type="sldNum" sz="quarter" idx="5"/>
          </p:nvPr>
        </p:nvSpPr>
        <p:spPr/>
        <p:txBody>
          <a:bodyPr/>
          <a:lstStyle/>
          <a:p>
            <a:fld id="{6266D811-1E18-45E6-B2F8-99667BC2718D}" type="slidenum">
              <a:rPr lang="de-CH" smtClean="0"/>
              <a:t>20</a:t>
            </a:fld>
            <a:endParaRPr lang="de-CH"/>
          </a:p>
        </p:txBody>
      </p:sp>
    </p:spTree>
    <p:extLst>
      <p:ext uri="{BB962C8B-B14F-4D97-AF65-F5344CB8AC3E}">
        <p14:creationId xmlns:p14="http://schemas.microsoft.com/office/powerpoint/2010/main" val="3634765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a:solidFill>
                  <a:srgbClr val="161616"/>
                </a:solidFill>
                <a:effectLst/>
                <a:highlight>
                  <a:srgbClr val="FFFFFF"/>
                </a:highlight>
                <a:latin typeface="Segoe UI" panose="020B0502040204020203" pitchFamily="34" charset="0"/>
              </a:rPr>
              <a:t>Microsoft Copilot für Microsoft 365 funktioniert folgendermasen:</a:t>
            </a:r>
          </a:p>
          <a:p>
            <a:pPr algn="l"/>
            <a:r>
              <a:rPr lang="de-DE" b="0" i="0">
                <a:solidFill>
                  <a:srgbClr val="161616"/>
                </a:solidFill>
                <a:effectLst/>
                <a:highlight>
                  <a:srgbClr val="FFFFFF"/>
                </a:highlight>
                <a:latin typeface="Segoe UI" panose="020B0502040204020203" pitchFamily="34" charset="0"/>
              </a:rPr>
              <a:t>1. Copilot erhält eine Eingabeaufforderung von einem Benutzer in einer App wie Word oder PowerPoint.</a:t>
            </a:r>
          </a:p>
          <a:p>
            <a:pPr algn="l"/>
            <a:r>
              <a:rPr lang="de-DE" b="0" i="0">
                <a:solidFill>
                  <a:srgbClr val="161616"/>
                </a:solidFill>
                <a:effectLst/>
                <a:highlight>
                  <a:srgbClr val="FFFFFF"/>
                </a:highlight>
                <a:latin typeface="Segoe UI" panose="020B0502040204020203" pitchFamily="34" charset="0"/>
              </a:rPr>
              <a:t>2. Copilot verarbeitet die Eingabeaufforderung dann vor, indem es einen Ansatz namens “Grounding” verwendet. Dies verbessert die Spezifität der Aufforderung, um relevante und handlungsorientierte Antworten für die spezifische Aufgabe des Benutzers zu liefern. Die Aufforderung kann Text aus Eingabedateien oder anderen Inhalten enthalten, die von Copilot entdeckt wurden. Copilot sendet diese Aufforderung zur Verarbeitung an das LLM (Large Language Model).</a:t>
            </a:r>
          </a:p>
          <a:p>
            <a:pPr algn="l"/>
            <a:r>
              <a:rPr lang="de-DE" b="0" i="0">
                <a:solidFill>
                  <a:srgbClr val="161616"/>
                </a:solidFill>
                <a:effectLst/>
                <a:highlight>
                  <a:srgbClr val="FFFFFF"/>
                </a:highlight>
                <a:latin typeface="Segoe UI" panose="020B0502040204020203" pitchFamily="34" charset="0"/>
              </a:rPr>
              <a:t>3. Copilot greift nur auf Daten zu, auf die ein einzelner Benutzer bereits Zugriff hat, basierend auf beispielsweise vorhandenen rollenbasierten Zugriffssteuerungen in Microsoft 365.</a:t>
            </a:r>
          </a:p>
          <a:p>
            <a:pPr algn="l"/>
            <a:r>
              <a:rPr lang="de-DE" b="0" i="0">
                <a:solidFill>
                  <a:srgbClr val="161616"/>
                </a:solidFill>
                <a:effectLst/>
                <a:highlight>
                  <a:srgbClr val="FFFFFF"/>
                </a:highlight>
                <a:latin typeface="Segoe UI" panose="020B0502040204020203" pitchFamily="34" charset="0"/>
              </a:rPr>
              <a:t>4. Copilot nimmt die Antwort des LLM entgegen und führt eine Nachverarbeitung durch. Diese Nachverarbeitung umfasst weitere “Grounding”-Aufrufe an Microsoft Graph, verantwortungsbewusste KI-Prüfungen sowie Sicherheits-, Compliance- und Datenschutzüberprüfungen. Außerdem werden Befehle generiert.</a:t>
            </a:r>
          </a:p>
          <a:p>
            <a:pPr algn="l"/>
            <a:r>
              <a:rPr lang="de-DE" b="0" i="0">
                <a:solidFill>
                  <a:srgbClr val="161616"/>
                </a:solidFill>
                <a:effectLst/>
                <a:highlight>
                  <a:srgbClr val="FFFFFF"/>
                </a:highlight>
                <a:latin typeface="Segoe UI" panose="020B0502040204020203" pitchFamily="34" charset="0"/>
              </a:rPr>
              <a:t>5. Copilot gibt die Antwort an die App zurück, wo der Benutzer sie überprüfen und bewerten kann.</a:t>
            </a:r>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22</a:t>
            </a:fld>
            <a:endParaRPr lang="de-CH"/>
          </a:p>
        </p:txBody>
      </p:sp>
    </p:spTree>
    <p:extLst>
      <p:ext uri="{BB962C8B-B14F-4D97-AF65-F5344CB8AC3E}">
        <p14:creationId xmlns:p14="http://schemas.microsoft.com/office/powerpoint/2010/main" val="1532410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23</a:t>
            </a:fld>
            <a:endParaRPr lang="de-CH"/>
          </a:p>
        </p:txBody>
      </p:sp>
    </p:spTree>
    <p:extLst>
      <p:ext uri="{BB962C8B-B14F-4D97-AF65-F5344CB8AC3E}">
        <p14:creationId xmlns:p14="http://schemas.microsoft.com/office/powerpoint/2010/main" val="1386729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FC95529-B26A-4F97-A874-0424C3B57294}" type="slidenum">
              <a:rPr lang="de-CH" smtClean="0"/>
              <a:t>24</a:t>
            </a:fld>
            <a:endParaRPr lang="de-CH"/>
          </a:p>
        </p:txBody>
      </p:sp>
    </p:spTree>
    <p:extLst>
      <p:ext uri="{BB962C8B-B14F-4D97-AF65-F5344CB8AC3E}">
        <p14:creationId xmlns:p14="http://schemas.microsoft.com/office/powerpoint/2010/main" val="293294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25</a:t>
            </a:fld>
            <a:endParaRPr lang="de-CH"/>
          </a:p>
        </p:txBody>
      </p:sp>
    </p:spTree>
    <p:extLst>
      <p:ext uri="{BB962C8B-B14F-4D97-AF65-F5344CB8AC3E}">
        <p14:creationId xmlns:p14="http://schemas.microsoft.com/office/powerpoint/2010/main" val="416157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3</a:t>
            </a:fld>
            <a:endParaRPr lang="de-CH"/>
          </a:p>
        </p:txBody>
      </p:sp>
    </p:spTree>
    <p:extLst>
      <p:ext uri="{BB962C8B-B14F-4D97-AF65-F5344CB8AC3E}">
        <p14:creationId xmlns:p14="http://schemas.microsoft.com/office/powerpoint/2010/main" val="410972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hlinkClick r:id="rId3"/>
              </a:rPr>
              <a:t>KI in der Schule: mit Chat-GPT für die Matur lernen (nzz.ch)</a:t>
            </a:r>
            <a:endParaRPr lang="de-DE"/>
          </a:p>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4</a:t>
            </a:fld>
            <a:endParaRPr lang="de-CH"/>
          </a:p>
        </p:txBody>
      </p:sp>
    </p:spTree>
    <p:extLst>
      <p:ext uri="{BB962C8B-B14F-4D97-AF65-F5344CB8AC3E}">
        <p14:creationId xmlns:p14="http://schemas.microsoft.com/office/powerpoint/2010/main" val="267926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FC95529-B26A-4F97-A874-0424C3B57294}" type="slidenum">
              <a:rPr lang="de-CH" smtClean="0"/>
              <a:t>5</a:t>
            </a:fld>
            <a:endParaRPr lang="de-CH"/>
          </a:p>
        </p:txBody>
      </p:sp>
    </p:spTree>
    <p:extLst>
      <p:ext uri="{BB962C8B-B14F-4D97-AF65-F5344CB8AC3E}">
        <p14:creationId xmlns:p14="http://schemas.microsoft.com/office/powerpoint/2010/main" val="282235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6</a:t>
            </a:fld>
            <a:endParaRPr lang="de-CH"/>
          </a:p>
        </p:txBody>
      </p:sp>
    </p:spTree>
    <p:extLst>
      <p:ext uri="{BB962C8B-B14F-4D97-AF65-F5344CB8AC3E}">
        <p14:creationId xmlns:p14="http://schemas.microsoft.com/office/powerpoint/2010/main" val="426056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111111"/>
                </a:solidFill>
                <a:effectLst/>
                <a:highlight>
                  <a:srgbClr val="FFFFFF"/>
                </a:highlight>
                <a:latin typeface="-apple-system"/>
              </a:rPr>
              <a:t>Prompts für Bilder</a:t>
            </a:r>
          </a:p>
          <a:p>
            <a:r>
              <a:rPr lang="de-DE" b="0" i="0">
                <a:solidFill>
                  <a:srgbClr val="111111"/>
                </a:solidFill>
                <a:effectLst/>
                <a:highlight>
                  <a:srgbClr val="FFFFFF"/>
                </a:highlight>
                <a:latin typeface="-apple-system"/>
              </a:rPr>
              <a:t>- Generiere ein Bild für einen multifunktionalen Chatbot</a:t>
            </a:r>
          </a:p>
          <a:p>
            <a:r>
              <a:rPr lang="de-DE" b="0" i="0">
                <a:solidFill>
                  <a:srgbClr val="111111"/>
                </a:solidFill>
                <a:effectLst/>
                <a:highlight>
                  <a:srgbClr val="FFFFFF"/>
                </a:highlight>
                <a:latin typeface="-apple-system"/>
              </a:rPr>
              <a:t>- Generiere ein Bild für eine künstliche intelligente Suchmaschine</a:t>
            </a:r>
          </a:p>
          <a:p>
            <a:r>
              <a:rPr lang="de-DE" b="0" i="0">
                <a:solidFill>
                  <a:srgbClr val="111111"/>
                </a:solidFill>
                <a:effectLst/>
                <a:highlight>
                  <a:srgbClr val="FFFFFF"/>
                </a:highlight>
                <a:latin typeface="-apple-system"/>
              </a:rPr>
              <a:t>- Ich möchte auf dem Bild einen kleinen sympathischen roboter sehen, der ein Bild zeichnet.</a:t>
            </a:r>
          </a:p>
          <a:p>
            <a:r>
              <a:rPr lang="de-DE" b="0" i="0">
                <a:solidFill>
                  <a:srgbClr val="111111"/>
                </a:solidFill>
                <a:effectLst/>
                <a:highlight>
                  <a:srgbClr val="FFFFFF"/>
                </a:highlight>
                <a:latin typeface="-apple-system"/>
              </a:rPr>
              <a:t>- Wie sieht ein Mehrsprachiger Bot aus</a:t>
            </a:r>
          </a:p>
          <a:p>
            <a:endParaRPr lang="de-DE" b="0" i="0">
              <a:solidFill>
                <a:srgbClr val="111111"/>
              </a:solidFill>
              <a:effectLst/>
              <a:highlight>
                <a:srgbClr val="FFFFFF"/>
              </a:highlight>
              <a:latin typeface="-apple-system"/>
            </a:endParaRPr>
          </a:p>
          <a:p>
            <a:r>
              <a:rPr lang="de-DE" b="0" i="0">
                <a:solidFill>
                  <a:srgbClr val="111111"/>
                </a:solidFill>
                <a:effectLst/>
                <a:highlight>
                  <a:srgbClr val="FFFFFF"/>
                </a:highlight>
                <a:latin typeface="-apple-system"/>
              </a:rPr>
              <a:t>ChatGPT werden wir auch später noch ein wenig genauer anschauen</a:t>
            </a:r>
          </a:p>
          <a:p>
            <a:r>
              <a:rPr lang="de-DE" b="0" i="0">
                <a:solidFill>
                  <a:srgbClr val="111111"/>
                </a:solidFill>
                <a:effectLst/>
                <a:highlight>
                  <a:srgbClr val="FFFFFF"/>
                </a:highlight>
                <a:latin typeface="-apple-system"/>
              </a:rPr>
              <a:t>Gemini: Gemini, früher als Bard bekannt, ist ein Chatbot von Google AI</a:t>
            </a:r>
          </a:p>
          <a:p>
            <a:r>
              <a:rPr lang="de-DE" b="0" i="0">
                <a:solidFill>
                  <a:srgbClr val="111111"/>
                </a:solidFill>
                <a:effectLst/>
                <a:highlight>
                  <a:srgbClr val="FFFFFF"/>
                </a:highlight>
                <a:latin typeface="-apple-system"/>
              </a:rPr>
              <a:t>Claude ist ein Chatbot entwickelt von Anthropic</a:t>
            </a:r>
          </a:p>
          <a:p>
            <a:r>
              <a:rPr lang="de-DE" b="0" i="0">
                <a:solidFill>
                  <a:srgbClr val="111111"/>
                </a:solidFill>
                <a:effectLst/>
                <a:highlight>
                  <a:srgbClr val="FFFFFF"/>
                </a:highlight>
                <a:latin typeface="-apple-system"/>
              </a:rPr>
              <a:t>Mistral AI bietet offene und portable generative KI für Entwickler und Unternehmen.</a:t>
            </a:r>
          </a:p>
          <a:p>
            <a:r>
              <a:rPr lang="de-DE" b="0" i="0">
                <a:solidFill>
                  <a:srgbClr val="111111"/>
                </a:solidFill>
                <a:effectLst/>
                <a:highlight>
                  <a:srgbClr val="FFFFFF"/>
                </a:highlight>
                <a:latin typeface="-apple-system"/>
              </a:rPr>
              <a:t>Neuroflash bietet einen anpassbaren KI-Assistenten namens ChatFlash</a:t>
            </a:r>
          </a:p>
          <a:p>
            <a:r>
              <a:rPr lang="de-DE" b="0" i="0">
                <a:solidFill>
                  <a:srgbClr val="111111"/>
                </a:solidFill>
                <a:effectLst/>
                <a:highlight>
                  <a:srgbClr val="FFFFFF"/>
                </a:highlight>
                <a:latin typeface="-apple-system"/>
              </a:rPr>
              <a:t>Perplexity ist eine kostenlose KI-Suchmaschine, die vertrauenswürdige Antworten auf jede Frage liefert</a:t>
            </a:r>
          </a:p>
          <a:p>
            <a:r>
              <a:rPr lang="de-DE" b="0" i="0">
                <a:solidFill>
                  <a:srgbClr val="111111"/>
                </a:solidFill>
                <a:effectLst/>
                <a:highlight>
                  <a:srgbClr val="FFFFFF"/>
                </a:highlight>
                <a:latin typeface="-apple-system"/>
              </a:rPr>
              <a:t>Bing ist eine Suchmaschine, die Ihnen hilft, Informationen in Aktionen umzusetzen, indem sie schneller und einfacher macht, von der Suche zum Handeln zu kommen.</a:t>
            </a:r>
          </a:p>
          <a:p>
            <a:r>
              <a:rPr lang="de-DE" b="0" i="0">
                <a:solidFill>
                  <a:srgbClr val="111111"/>
                </a:solidFill>
                <a:effectLst/>
                <a:highlight>
                  <a:srgbClr val="FFFFFF"/>
                </a:highlight>
                <a:latin typeface="-apple-system"/>
              </a:rPr>
              <a:t>Image Creator ist ein KI-gestützter Bildgenerator, der Teil von Microsoft Designer ist. Sie können Bilder direkt aus Textbeschreibungen erstellen.</a:t>
            </a:r>
          </a:p>
          <a:p>
            <a:r>
              <a:rPr lang="de-DE" b="0" i="0">
                <a:solidFill>
                  <a:srgbClr val="111111"/>
                </a:solidFill>
                <a:effectLst/>
                <a:highlight>
                  <a:srgbClr val="FFFFFF"/>
                </a:highlight>
                <a:latin typeface="-apple-system"/>
              </a:rPr>
              <a:t>DALL·E 2 ist ein KI-System von OpenAI, das realistische Bilder und Kunstwerke aus einer natürlichen Sprachbeschreibung erstellen kann.</a:t>
            </a:r>
          </a:p>
          <a:p>
            <a:r>
              <a:rPr lang="de-DE" b="0" i="0">
                <a:solidFill>
                  <a:srgbClr val="111111"/>
                </a:solidFill>
                <a:effectLst/>
                <a:highlight>
                  <a:srgbClr val="FFFFFF"/>
                </a:highlight>
                <a:latin typeface="-apple-system"/>
              </a:rPr>
              <a:t>Leonardo AI ist eine Plattform, die es Ihnen ermöglicht, Kunst, Bilder und Videos mit KI-Modellen zu erstellen. Sie können realistische, künstlerische oder Fantasiebilder mit Eingabeaufforderungen generieren oder Ihre eigenen Modelle mit Alchemy trainieren.</a:t>
            </a:r>
          </a:p>
          <a:p>
            <a:r>
              <a:rPr lang="de-DE" b="0" i="0">
                <a:solidFill>
                  <a:srgbClr val="111111"/>
                </a:solidFill>
                <a:effectLst/>
                <a:highlight>
                  <a:srgbClr val="FFFFFF"/>
                </a:highlight>
                <a:latin typeface="-apple-system"/>
              </a:rPr>
              <a:t>Adobe Firefly ist ein generatives KI-Tool von Adobe, das es ermöglicht, Bilder aus Textbeschreibungen zu erstellen. Es ist in verschiedene Adobe-Apps integriert und bietet Werkzeuge, die speziell für kreative Bedürfnisse entwickelt wurden.</a:t>
            </a:r>
          </a:p>
          <a:p>
            <a:r>
              <a:rPr lang="de-DE" b="0" i="0">
                <a:solidFill>
                  <a:srgbClr val="111111"/>
                </a:solidFill>
                <a:effectLst/>
                <a:highlight>
                  <a:srgbClr val="FFFFFF"/>
                </a:highlight>
                <a:latin typeface="-apple-system"/>
              </a:rPr>
              <a:t>Stable Diffusion 3 ist ein fortschrittliches Text-zu-Bild-Modell von Stability AI, das detaillierte und realistische Bilder basierend auf benutzergenerierten Textaufforderungen erstellt. Es nutzt eine Diffusionstransformatorarchitektur und Flow-Matching-Technologie, um die Bildqualität und die Geschwindigkeit der Bildgenerierung zu verbessern</a:t>
            </a:r>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7</a:t>
            </a:fld>
            <a:endParaRPr lang="de-CH"/>
          </a:p>
        </p:txBody>
      </p:sp>
    </p:spTree>
    <p:extLst>
      <p:ext uri="{BB962C8B-B14F-4D97-AF65-F5344CB8AC3E}">
        <p14:creationId xmlns:p14="http://schemas.microsoft.com/office/powerpoint/2010/main" val="39752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FC95529-B26A-4F97-A874-0424C3B57294}" type="slidenum">
              <a:rPr lang="de-CH" smtClean="0"/>
              <a:t>8</a:t>
            </a:fld>
            <a:endParaRPr lang="de-CH"/>
          </a:p>
        </p:txBody>
      </p:sp>
    </p:spTree>
    <p:extLst>
      <p:ext uri="{BB962C8B-B14F-4D97-AF65-F5344CB8AC3E}">
        <p14:creationId xmlns:p14="http://schemas.microsoft.com/office/powerpoint/2010/main" val="212574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000000"/>
                </a:solidFill>
                <a:effectLst/>
                <a:highlight>
                  <a:srgbClr val="FFFFFF"/>
                </a:highlight>
                <a:latin typeface="Calibri" panose="020F0502020204030204" pitchFamily="34" charset="0"/>
              </a:rPr>
              <a:t>Im Gegensatz zu rekurrenten neuronalen Netzen (RNNs), die Rekurrenz als Hauptmechanismus zur Erfassung von Beziehungen zwischen Tokens in einer Sequenz verwenden (wie die Textvorschläge bei Notizen auf dem Handy beispielsweise), nutzen Transformer-Neuronale Netze Selbst-Aufmerksamkeit als Hauptmechanismus zur Erfassung von Beziehungen.</a:t>
            </a:r>
          </a:p>
          <a:p>
            <a:endParaRPr lang="de-DE" b="0" i="0">
              <a:solidFill>
                <a:srgbClr val="000000"/>
              </a:solidFill>
              <a:effectLst/>
              <a:highlight>
                <a:srgbClr val="FFFFFF"/>
              </a:highlight>
              <a:latin typeface="Calibri" panose="020F0502020204030204" pitchFamily="34" charset="0"/>
            </a:endParaRPr>
          </a:p>
          <a:p>
            <a:r>
              <a:rPr lang="de-DE" b="0" i="0">
                <a:solidFill>
                  <a:srgbClr val="000000"/>
                </a:solidFill>
                <a:effectLst/>
                <a:highlight>
                  <a:srgbClr val="FFFFFF"/>
                </a:highlight>
                <a:latin typeface="Calibri" panose="020F0502020204030204" pitchFamily="34" charset="0"/>
              </a:rPr>
              <a:t>Einige der beliebtesten Large Language Models sind:</a:t>
            </a:r>
          </a:p>
          <a:p>
            <a:r>
              <a:rPr lang="de-DE" b="0" i="0">
                <a:solidFill>
                  <a:srgbClr val="000000"/>
                </a:solidFill>
                <a:effectLst/>
                <a:highlight>
                  <a:srgbClr val="FFFFFF"/>
                </a:highlight>
                <a:latin typeface="Calibri" panose="020F0502020204030204" pitchFamily="34" charset="0"/>
              </a:rPr>
              <a:t>- GPT (Generative Pretrained Transformer) - entwickelt von OpenAI.</a:t>
            </a:r>
          </a:p>
          <a:p>
            <a:r>
              <a:rPr lang="de-DE" b="0" i="0">
                <a:solidFill>
                  <a:srgbClr val="000000"/>
                </a:solidFill>
                <a:effectLst/>
                <a:highlight>
                  <a:srgbClr val="FFFFFF"/>
                </a:highlight>
                <a:latin typeface="Calibri" panose="020F0502020204030204" pitchFamily="34" charset="0"/>
              </a:rPr>
              <a:t>- BERT (Bidirectional Encoder Representations from Transformers) - entwickelt von Google.</a:t>
            </a:r>
          </a:p>
          <a:p>
            <a:r>
              <a:rPr lang="de-DE" b="0" i="0">
                <a:solidFill>
                  <a:srgbClr val="000000"/>
                </a:solidFill>
                <a:effectLst/>
                <a:highlight>
                  <a:srgbClr val="FFFFFF"/>
                </a:highlight>
                <a:latin typeface="Calibri" panose="020F0502020204030204" pitchFamily="34" charset="0"/>
              </a:rPr>
              <a:t>- RoBERTa (Robustly Optimized BERT Approach) - entwickelt von Facebook AI.</a:t>
            </a:r>
          </a:p>
          <a:p>
            <a:endParaRPr lang="de-DE" b="0" i="0">
              <a:solidFill>
                <a:srgbClr val="000000"/>
              </a:solidFill>
              <a:effectLst/>
              <a:highlight>
                <a:srgbClr val="FFFFFF"/>
              </a:highlight>
              <a:latin typeface="Calibri" panose="020F0502020204030204" pitchFamily="34" charset="0"/>
            </a:endParaRPr>
          </a:p>
          <a:p>
            <a:r>
              <a:rPr lang="de-DE" b="0" i="0">
                <a:solidFill>
                  <a:srgbClr val="000000"/>
                </a:solidFill>
                <a:effectLst/>
                <a:highlight>
                  <a:srgbClr val="FFFFFF"/>
                </a:highlight>
                <a:latin typeface="Calibri" panose="020F0502020204030204" pitchFamily="34" charset="0"/>
              </a:rPr>
              <a:t>Die Anzahl der Parameter, die von verschiedenen GPT-Versionen berücksichtigt werden, sind wie folgt:</a:t>
            </a:r>
          </a:p>
          <a:p>
            <a:r>
              <a:rPr lang="de-DE" b="0" i="0">
                <a:solidFill>
                  <a:srgbClr val="000000"/>
                </a:solidFill>
                <a:effectLst/>
                <a:highlight>
                  <a:srgbClr val="FFFFFF"/>
                </a:highlight>
                <a:latin typeface="Calibri" panose="020F0502020204030204" pitchFamily="34" charset="0"/>
              </a:rPr>
              <a:t>- GPT-1: 117 Millionen Parameter</a:t>
            </a:r>
          </a:p>
          <a:p>
            <a:r>
              <a:rPr lang="de-DE" b="0" i="0">
                <a:solidFill>
                  <a:srgbClr val="000000"/>
                </a:solidFill>
                <a:effectLst/>
                <a:highlight>
                  <a:srgbClr val="FFFFFF"/>
                </a:highlight>
                <a:latin typeface="Calibri" panose="020F0502020204030204" pitchFamily="34" charset="0"/>
              </a:rPr>
              <a:t>- GPT-2: 1,5 Milliarden Parameter</a:t>
            </a:r>
          </a:p>
          <a:p>
            <a:r>
              <a:rPr lang="de-DE" b="0" i="0">
                <a:solidFill>
                  <a:srgbClr val="000000"/>
                </a:solidFill>
                <a:effectLst/>
                <a:highlight>
                  <a:srgbClr val="FFFFFF"/>
                </a:highlight>
                <a:latin typeface="Calibri" panose="020F0502020204030204" pitchFamily="34" charset="0"/>
              </a:rPr>
              <a:t>- GPT-3: 175 Milliarden Parameter</a:t>
            </a:r>
          </a:p>
          <a:p>
            <a:r>
              <a:rPr lang="de-DE" b="0" i="0">
                <a:solidFill>
                  <a:srgbClr val="000000"/>
                </a:solidFill>
                <a:effectLst/>
                <a:highlight>
                  <a:srgbClr val="FFFFFF"/>
                </a:highlight>
                <a:latin typeface="Calibri" panose="020F0502020204030204" pitchFamily="34" charset="0"/>
              </a:rPr>
              <a:t>- GPT-4: Es wird berichtet, dass GPT-4 eine Billion Parameter hat.</a:t>
            </a:r>
          </a:p>
          <a:p>
            <a:r>
              <a:rPr lang="de-DE" b="0" i="0">
                <a:solidFill>
                  <a:srgbClr val="000000"/>
                </a:solidFill>
                <a:effectLst/>
                <a:highlight>
                  <a:srgbClr val="FFFFFF"/>
                </a:highlight>
                <a:latin typeface="Calibri" panose="020F0502020204030204" pitchFamily="34" charset="0"/>
              </a:rPr>
              <a:t>Parameter in diesem Kontext beziehen sich auf die Gewichte innerhalb des neuronalen Netzwerks, die während des Trainingsprozesses angepasst werden, um die Fähigkeit des Modells zur Sprachverarbeitung zu verbessern. Diese Parameter sind entscheidend für die Leistungsfähigkeit des Modells, da sie die Komplexität und die Fähigkeit zur Mustererkennung bestimmen.</a:t>
            </a:r>
          </a:p>
        </p:txBody>
      </p:sp>
      <p:sp>
        <p:nvSpPr>
          <p:cNvPr id="4" name="Foliennummernplatzhalter 3"/>
          <p:cNvSpPr>
            <a:spLocks noGrp="1"/>
          </p:cNvSpPr>
          <p:nvPr>
            <p:ph type="sldNum" sz="quarter" idx="5"/>
          </p:nvPr>
        </p:nvSpPr>
        <p:spPr/>
        <p:txBody>
          <a:bodyPr/>
          <a:lstStyle/>
          <a:p>
            <a:fld id="{6266D811-1E18-45E6-B2F8-99667BC2718D}" type="slidenum">
              <a:rPr lang="de-CH" smtClean="0"/>
              <a:t>10</a:t>
            </a:fld>
            <a:endParaRPr lang="de-CH"/>
          </a:p>
        </p:txBody>
      </p:sp>
    </p:spTree>
    <p:extLst>
      <p:ext uri="{BB962C8B-B14F-4D97-AF65-F5344CB8AC3E}">
        <p14:creationId xmlns:p14="http://schemas.microsoft.com/office/powerpoint/2010/main" val="3762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266D811-1E18-45E6-B2F8-99667BC2718D}" type="slidenum">
              <a:rPr lang="de-CH" smtClean="0"/>
              <a:t>13</a:t>
            </a:fld>
            <a:endParaRPr lang="de-CH"/>
          </a:p>
        </p:txBody>
      </p:sp>
    </p:spTree>
    <p:extLst>
      <p:ext uri="{BB962C8B-B14F-4D97-AF65-F5344CB8AC3E}">
        <p14:creationId xmlns:p14="http://schemas.microsoft.com/office/powerpoint/2010/main" val="2937856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83135-CDA0-1729-1660-D1F5FB330A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D55C174-23C2-C80F-CE12-963CD2F1DA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86EF6C22-63AB-9B97-6859-A69674C4E1C3}"/>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0BD1508F-D03F-C5FF-33A0-067D1F2D9AF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CC9C589-BEA3-071A-93C8-FFA476CA20D9}"/>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14802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CE539-DC36-2EA6-50C1-120F27E40D3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B4DDFD01-FD8D-8F80-3E9F-44F1CB36051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258BF2B-0758-43A6-870B-99F61701239A}"/>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E73F0987-C991-CF45-05D2-D52CEF3D99D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B394E98-2471-BFEB-FF9C-14BE5F331FA3}"/>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54174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1303D49-7221-FD97-790B-DA84C55E355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8F11C4C2-3640-12BF-BEEE-073626DBEBF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BAC658F-81A2-A89D-BEDC-77322CED3D3F}"/>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A9BB9745-CA53-B867-893E-5BD827CB1CD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0C1BED2-8AF5-E220-B091-261F25F6E9B6}"/>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392817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duotone>
              <a:prstClr val="black"/>
              <a:srgbClr val="48499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rot="1176531">
            <a:off x="-861637" y="-1481918"/>
            <a:ext cx="7319811" cy="9058715"/>
          </a:xfrm>
          <a:custGeom>
            <a:avLst/>
            <a:gdLst>
              <a:gd name="connsiteX0" fmla="*/ 0 w 9436650"/>
              <a:gd name="connsiteY0" fmla="*/ 0 h 9811351"/>
              <a:gd name="connsiteX1" fmla="*/ 9436650 w 9436650"/>
              <a:gd name="connsiteY1" fmla="*/ 0 h 9811351"/>
              <a:gd name="connsiteX2" fmla="*/ 9436650 w 9436650"/>
              <a:gd name="connsiteY2" fmla="*/ 9811351 h 9811351"/>
              <a:gd name="connsiteX3" fmla="*/ 0 w 9436650"/>
              <a:gd name="connsiteY3" fmla="*/ 9811351 h 9811351"/>
              <a:gd name="connsiteX4" fmla="*/ 0 w 9436650"/>
              <a:gd name="connsiteY4" fmla="*/ 0 h 9811351"/>
              <a:gd name="connsiteX0" fmla="*/ 0 w 9436650"/>
              <a:gd name="connsiteY0" fmla="*/ 0 h 9811351"/>
              <a:gd name="connsiteX1" fmla="*/ 9436650 w 9436650"/>
              <a:gd name="connsiteY1" fmla="*/ 0 h 9811351"/>
              <a:gd name="connsiteX2" fmla="*/ 9419969 w 9436650"/>
              <a:gd name="connsiteY2" fmla="*/ 7429075 h 9811351"/>
              <a:gd name="connsiteX3" fmla="*/ 0 w 9436650"/>
              <a:gd name="connsiteY3" fmla="*/ 9811351 h 9811351"/>
              <a:gd name="connsiteX4" fmla="*/ 0 w 9436650"/>
              <a:gd name="connsiteY4" fmla="*/ 0 h 9811351"/>
              <a:gd name="connsiteX0" fmla="*/ 0 w 9436650"/>
              <a:gd name="connsiteY0" fmla="*/ 0 h 9212376"/>
              <a:gd name="connsiteX1" fmla="*/ 9436650 w 9436650"/>
              <a:gd name="connsiteY1" fmla="*/ 0 h 9212376"/>
              <a:gd name="connsiteX2" fmla="*/ 9419969 w 9436650"/>
              <a:gd name="connsiteY2" fmla="*/ 7429075 h 9212376"/>
              <a:gd name="connsiteX3" fmla="*/ 4362743 w 9436650"/>
              <a:gd name="connsiteY3" fmla="*/ 9212376 h 9212376"/>
              <a:gd name="connsiteX4" fmla="*/ 0 w 9436650"/>
              <a:gd name="connsiteY4" fmla="*/ 0 h 9212376"/>
              <a:gd name="connsiteX0" fmla="*/ 0 w 7044615"/>
              <a:gd name="connsiteY0" fmla="*/ 2475915 h 9212376"/>
              <a:gd name="connsiteX1" fmla="*/ 7044615 w 7044615"/>
              <a:gd name="connsiteY1" fmla="*/ 0 h 9212376"/>
              <a:gd name="connsiteX2" fmla="*/ 7027934 w 7044615"/>
              <a:gd name="connsiteY2" fmla="*/ 7429075 h 9212376"/>
              <a:gd name="connsiteX3" fmla="*/ 1970708 w 7044615"/>
              <a:gd name="connsiteY3" fmla="*/ 9212376 h 9212376"/>
              <a:gd name="connsiteX4" fmla="*/ 0 w 7044615"/>
              <a:gd name="connsiteY4" fmla="*/ 2475915 h 9212376"/>
              <a:gd name="connsiteX0" fmla="*/ 0 w 7454791"/>
              <a:gd name="connsiteY0" fmla="*/ 2622044 h 9212376"/>
              <a:gd name="connsiteX1" fmla="*/ 7454791 w 7454791"/>
              <a:gd name="connsiteY1" fmla="*/ 0 h 9212376"/>
              <a:gd name="connsiteX2" fmla="*/ 7438110 w 7454791"/>
              <a:gd name="connsiteY2" fmla="*/ 7429075 h 9212376"/>
              <a:gd name="connsiteX3" fmla="*/ 2380884 w 7454791"/>
              <a:gd name="connsiteY3" fmla="*/ 9212376 h 9212376"/>
              <a:gd name="connsiteX4" fmla="*/ 0 w 7454791"/>
              <a:gd name="connsiteY4" fmla="*/ 2622044 h 9212376"/>
              <a:gd name="connsiteX0" fmla="*/ 0 w 7454791"/>
              <a:gd name="connsiteY0" fmla="*/ 2622044 h 9234897"/>
              <a:gd name="connsiteX1" fmla="*/ 7454791 w 7454791"/>
              <a:gd name="connsiteY1" fmla="*/ 0 h 9234897"/>
              <a:gd name="connsiteX2" fmla="*/ 7438110 w 7454791"/>
              <a:gd name="connsiteY2" fmla="*/ 7429075 h 9234897"/>
              <a:gd name="connsiteX3" fmla="*/ 2340373 w 7454791"/>
              <a:gd name="connsiteY3" fmla="*/ 9234897 h 9234897"/>
              <a:gd name="connsiteX4" fmla="*/ 0 w 7454791"/>
              <a:gd name="connsiteY4" fmla="*/ 2622044 h 9234897"/>
              <a:gd name="connsiteX0" fmla="*/ 0 w 7454791"/>
              <a:gd name="connsiteY0" fmla="*/ 2622044 h 9239051"/>
              <a:gd name="connsiteX1" fmla="*/ 7454791 w 7454791"/>
              <a:gd name="connsiteY1" fmla="*/ 0 h 9239051"/>
              <a:gd name="connsiteX2" fmla="*/ 7438110 w 7454791"/>
              <a:gd name="connsiteY2" fmla="*/ 7429075 h 9239051"/>
              <a:gd name="connsiteX3" fmla="*/ 2336385 w 7454791"/>
              <a:gd name="connsiteY3" fmla="*/ 9239051 h 9239051"/>
              <a:gd name="connsiteX4" fmla="*/ 0 w 7454791"/>
              <a:gd name="connsiteY4" fmla="*/ 2622044 h 9239051"/>
              <a:gd name="connsiteX0" fmla="*/ 0 w 7466588"/>
              <a:gd name="connsiteY0" fmla="*/ 2642653 h 9239051"/>
              <a:gd name="connsiteX1" fmla="*/ 7466588 w 7466588"/>
              <a:gd name="connsiteY1" fmla="*/ 0 h 9239051"/>
              <a:gd name="connsiteX2" fmla="*/ 7449907 w 7466588"/>
              <a:gd name="connsiteY2" fmla="*/ 7429075 h 9239051"/>
              <a:gd name="connsiteX3" fmla="*/ 2348182 w 7466588"/>
              <a:gd name="connsiteY3" fmla="*/ 9239051 h 9239051"/>
              <a:gd name="connsiteX4" fmla="*/ 0 w 7466588"/>
              <a:gd name="connsiteY4" fmla="*/ 2642653 h 9239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6588" h="9239051">
                <a:moveTo>
                  <a:pt x="0" y="2642653"/>
                </a:moveTo>
                <a:lnTo>
                  <a:pt x="7466588" y="0"/>
                </a:lnTo>
                <a:cubicBezTo>
                  <a:pt x="7461028" y="2476358"/>
                  <a:pt x="7455467" y="4952717"/>
                  <a:pt x="7449907" y="7429075"/>
                </a:cubicBezTo>
                <a:lnTo>
                  <a:pt x="2348182" y="9239051"/>
                </a:lnTo>
                <a:lnTo>
                  <a:pt x="0" y="2642653"/>
                </a:lnTo>
                <a:close/>
              </a:path>
            </a:pathLst>
          </a:custGeom>
          <a:solidFill>
            <a:srgbClr val="48499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bg2"/>
                </a:solidFill>
                <a:effectLst/>
                <a:latin typeface="Gentona for Ventoo SemiBold" panose="00000700000000000000" pitchFamily="2"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Gentona for Ventoo" panose="00000400000000000000" pitchFamily="2" charset="0"/>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138BE2F2-2120-43D6-B4F6-94E21A8B649A}"/>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Effect>
                      <a14:brightnessContrast bright="100000" contrast="100000"/>
                    </a14:imgEffect>
                  </a14:imgLayer>
                </a14:imgProps>
              </a:ext>
            </a:extLst>
          </a:blip>
          <a:stretch>
            <a:fillRect/>
          </a:stretch>
        </p:blipFill>
        <p:spPr>
          <a:xfrm>
            <a:off x="455994" y="448350"/>
            <a:ext cx="1128983" cy="253579"/>
          </a:xfrm>
          <a:prstGeom prst="rect">
            <a:avLst/>
          </a:prstGeom>
        </p:spPr>
      </p:pic>
    </p:spTree>
    <p:extLst>
      <p:ext uri="{BB962C8B-B14F-4D97-AF65-F5344CB8AC3E}">
        <p14:creationId xmlns:p14="http://schemas.microsoft.com/office/powerpoint/2010/main" val="3863720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BC075-53F9-7D21-8E64-E42B9B5606F8}"/>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2AF71A7-5E8C-C64E-7E04-1DC553208E4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E05C219-600C-7616-7B61-DC7567C33DF7}"/>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E73AF6B4-4E46-4F18-3F8B-C373DF94AAD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C3229C5-5110-0C23-651D-31CDAEE0976C}"/>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128146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A65F4-B9EE-5A42-04CA-16E50B43829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5DCCE93F-D972-C4CD-D182-DDAFE03C4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BBE89D5-50FB-56BC-F731-985BBF0BAAC2}"/>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539AD37B-45D3-3BDE-08CE-072BAD1A559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EF6CCB2-3B57-1B35-CE23-C63B6861ABBD}"/>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197596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2F880-1E73-9339-A4E9-433A29FA9D88}"/>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49C93A7-6253-D2D5-DEAE-61F203795EF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5021A00-3881-CD1A-38AA-BC7ED9F9354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FA454E15-751A-28FB-F229-7C73B2992193}"/>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6" name="Fußzeilenplatzhalter 5">
            <a:extLst>
              <a:ext uri="{FF2B5EF4-FFF2-40B4-BE49-F238E27FC236}">
                <a16:creationId xmlns:a16="http://schemas.microsoft.com/office/drawing/2014/main" id="{0D92A36D-463B-B584-CB3D-26A9F1E5A54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34A8D8C-688D-655C-B5DD-0BDD3E09424C}"/>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213828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9350C-8E48-BEF3-FC83-B1852B175268}"/>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A830607-B4B4-C950-6476-5F4B98245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D24D01A-3626-6950-A701-0FB44ED15FC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F03C9AE3-8B82-2978-1D3F-8F0D75E4F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4CEEA45-BE80-BD6E-0ECA-77651B41D15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661BDA7-47C3-53E3-2C37-FAC054869C00}"/>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8" name="Fußzeilenplatzhalter 7">
            <a:extLst>
              <a:ext uri="{FF2B5EF4-FFF2-40B4-BE49-F238E27FC236}">
                <a16:creationId xmlns:a16="http://schemas.microsoft.com/office/drawing/2014/main" id="{33F81991-5286-8723-EC18-AA92B9A77DB8}"/>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F4BD2F75-53DE-4782-8ADF-687EB87E061A}"/>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316258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836B8-6809-C8F4-6FCE-8F0884E0C36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E4ADC94-15CD-349F-EA7F-C65ADF82B957}"/>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4" name="Fußzeilenplatzhalter 3">
            <a:extLst>
              <a:ext uri="{FF2B5EF4-FFF2-40B4-BE49-F238E27FC236}">
                <a16:creationId xmlns:a16="http://schemas.microsoft.com/office/drawing/2014/main" id="{EB6DE9BD-3C1A-D092-D7BF-58A3438B6377}"/>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B53CBEEF-DDFD-73A5-AB8A-D3D111589100}"/>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377293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D06931-FF56-5476-3F8F-5C5FF9EF972B}"/>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3" name="Fußzeilenplatzhalter 2">
            <a:extLst>
              <a:ext uri="{FF2B5EF4-FFF2-40B4-BE49-F238E27FC236}">
                <a16:creationId xmlns:a16="http://schemas.microsoft.com/office/drawing/2014/main" id="{61C72E9E-480B-0CFC-1573-BB5BA7E9C240}"/>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5FEFABEA-0661-60E1-A79C-D7BBD170665A}"/>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1362958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9D1D6-AC76-2A46-BA83-9BAD432079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40FB3335-82AE-F7A1-5985-576B27F57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ACA7149-7ADB-373A-7597-BCB8F28FE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660717D-2618-3B0B-097D-9401DD2642F8}"/>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6" name="Fußzeilenplatzhalter 5">
            <a:extLst>
              <a:ext uri="{FF2B5EF4-FFF2-40B4-BE49-F238E27FC236}">
                <a16:creationId xmlns:a16="http://schemas.microsoft.com/office/drawing/2014/main" id="{E14A7496-449C-E705-AB2F-F9A6991E127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53E0FB1-54BE-AA3D-FD5F-5499E3105473}"/>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2963522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EA550-D93D-C91A-F7AD-350EA4B172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92BF8D60-899A-C937-CFAF-D6393B96B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0F815BAE-2219-81B5-1F23-F5DAAEA4D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852B1E-8A54-C294-A48A-18A1AA3C02A0}"/>
              </a:ext>
            </a:extLst>
          </p:cNvPr>
          <p:cNvSpPr>
            <a:spLocks noGrp="1"/>
          </p:cNvSpPr>
          <p:nvPr>
            <p:ph type="dt" sz="half" idx="10"/>
          </p:nvPr>
        </p:nvSpPr>
        <p:spPr/>
        <p:txBody>
          <a:bodyPr/>
          <a:lstStyle/>
          <a:p>
            <a:fld id="{97908BEF-C49A-4565-ADD8-0487C397556A}" type="datetimeFigureOut">
              <a:rPr lang="de-CH" smtClean="0"/>
              <a:t>10.06.2024</a:t>
            </a:fld>
            <a:endParaRPr lang="de-CH"/>
          </a:p>
        </p:txBody>
      </p:sp>
      <p:sp>
        <p:nvSpPr>
          <p:cNvPr id="6" name="Fußzeilenplatzhalter 5">
            <a:extLst>
              <a:ext uri="{FF2B5EF4-FFF2-40B4-BE49-F238E27FC236}">
                <a16:creationId xmlns:a16="http://schemas.microsoft.com/office/drawing/2014/main" id="{53C2A8DD-A64C-669E-ECF5-31F8C02E845C}"/>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EEC6238-B818-B6AA-76AF-C6789EEF91B5}"/>
              </a:ext>
            </a:extLst>
          </p:cNvPr>
          <p:cNvSpPr>
            <a:spLocks noGrp="1"/>
          </p:cNvSpPr>
          <p:nvPr>
            <p:ph type="sldNum" sz="quarter" idx="12"/>
          </p:nvPr>
        </p:nvSpPr>
        <p:spPr/>
        <p:txBody>
          <a:bodyPr/>
          <a:lstStyle/>
          <a:p>
            <a:fld id="{95A1BECB-98CB-42A2-9133-40FB194F0A17}" type="slidenum">
              <a:rPr lang="de-CH" smtClean="0"/>
              <a:t>‹Nr.›</a:t>
            </a:fld>
            <a:endParaRPr lang="de-CH"/>
          </a:p>
        </p:txBody>
      </p:sp>
    </p:spTree>
    <p:extLst>
      <p:ext uri="{BB962C8B-B14F-4D97-AF65-F5344CB8AC3E}">
        <p14:creationId xmlns:p14="http://schemas.microsoft.com/office/powerpoint/2010/main" val="3584498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A59538-E13C-BF21-6BA7-CE1D569AD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5EE80499-895B-E162-CD74-6D3E65004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2BAE6AA-928B-BF78-40A9-D9ED2F35A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908BEF-C49A-4565-ADD8-0487C397556A}" type="datetimeFigureOut">
              <a:rPr lang="de-CH" smtClean="0"/>
              <a:t>10.06.2024</a:t>
            </a:fld>
            <a:endParaRPr lang="de-CH"/>
          </a:p>
        </p:txBody>
      </p:sp>
      <p:sp>
        <p:nvSpPr>
          <p:cNvPr id="5" name="Fußzeilenplatzhalter 4">
            <a:extLst>
              <a:ext uri="{FF2B5EF4-FFF2-40B4-BE49-F238E27FC236}">
                <a16:creationId xmlns:a16="http://schemas.microsoft.com/office/drawing/2014/main" id="{2B71CE38-E2B8-B6D9-749E-BD8C6C537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CH"/>
          </a:p>
        </p:txBody>
      </p:sp>
      <p:sp>
        <p:nvSpPr>
          <p:cNvPr id="6" name="Foliennummernplatzhalter 5">
            <a:extLst>
              <a:ext uri="{FF2B5EF4-FFF2-40B4-BE49-F238E27FC236}">
                <a16:creationId xmlns:a16="http://schemas.microsoft.com/office/drawing/2014/main" id="{2E2D5C5B-25A5-D652-A79E-6597194BF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A1BECB-98CB-42A2-9133-40FB194F0A17}" type="slidenum">
              <a:rPr lang="de-CH" smtClean="0"/>
              <a:t>‹Nr.›</a:t>
            </a:fld>
            <a:endParaRPr lang="de-CH"/>
          </a:p>
        </p:txBody>
      </p:sp>
    </p:spTree>
    <p:extLst>
      <p:ext uri="{BB962C8B-B14F-4D97-AF65-F5344CB8AC3E}">
        <p14:creationId xmlns:p14="http://schemas.microsoft.com/office/powerpoint/2010/main" val="1379610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arxiv.org/pdf/1706.0376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8.svg"/><Relationship Id="rId5" Type="http://schemas.openxmlformats.org/officeDocument/2006/relationships/diagramQuickStyle" Target="../diagrams/quickStyle5.xml"/><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diagramLayout" Target="../diagrams/layout5.xml"/><Relationship Id="rId9" Type="http://schemas.openxmlformats.org/officeDocument/2006/relationships/image" Target="../media/image36.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hyperlink" Target="https://dlh.zh.ch/home/genki/promptingtipps" TargetMode="External"/><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learn.microsoft.com/en-us/copilot/microsoft-365/microsoft-365-copilot-overview"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learn.microsoft.com/de-de/copilot/microsoft-365/microsoft-365-copilot-privacy" TargetMode="External"/><Relationship Id="rId3" Type="http://schemas.openxmlformats.org/officeDocument/2006/relationships/image" Target="../media/image54.png"/><Relationship Id="rId7" Type="http://schemas.openxmlformats.org/officeDocument/2006/relationships/hyperlink" Target="https://www.vischer.com/know-how/blog/teil-2-gaengige-ki-tools-wie-steht-es-um-den-datenschutz/"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19.xml"/><Relationship Id="rId5" Type="http://schemas.openxmlformats.org/officeDocument/2006/relationships/slide" Target="slide5.xml"/><Relationship Id="rId15" Type="http://schemas.openxmlformats.org/officeDocument/2006/relationships/image" Target="../media/image70.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0.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nzz.ch/zuerich/ki-in-der-schule-mit-chat-gpt-fuer-die-matur-lernen-ld.182716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dlh.zh.ch/home/genki/ki-toolbox-fuer-den-unterricht" TargetMode="Externa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D78F9819-AF87-4FDB-BBED-F9395B341B2E}"/>
              </a:ext>
            </a:extLst>
          </p:cNvPr>
          <p:cNvSpPr txBox="1">
            <a:spLocks/>
          </p:cNvSpPr>
          <p:nvPr/>
        </p:nvSpPr>
        <p:spPr>
          <a:xfrm>
            <a:off x="455995" y="2977118"/>
            <a:ext cx="8067822" cy="1792850"/>
          </a:xfrm>
          <a:prstGeom prst="rect">
            <a:avLst/>
          </a:prstGeom>
          <a:noFill/>
        </p:spPr>
        <p:txBody>
          <a:bodyPr vert="horz" wrap="square" lIns="0" tIns="89642" rIns="143428" bIns="89642" rtlCol="0" anchor="b" anchorCtr="0">
            <a:noAutofit/>
          </a:bodyPr>
          <a:lstStyle>
            <a:lvl1pPr marL="0" algn="l" defTabSz="914219" rtl="0" eaLnBrk="1" latinLnBrk="0" hangingPunct="1">
              <a:lnSpc>
                <a:spcPct val="90000"/>
              </a:lnSpc>
              <a:spcBef>
                <a:spcPct val="0"/>
              </a:spcBef>
              <a:buNone/>
              <a:defRPr lang="en-US" sz="4000" b="0" kern="1200" cap="none" spc="-1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s-419" sz="5294" err="1">
                <a:solidFill>
                  <a:schemeClr val="bg1"/>
                </a:solidFill>
                <a:latin typeface="+mn-lt"/>
              </a:rPr>
              <a:t>Künstliche</a:t>
            </a:r>
            <a:r>
              <a:rPr lang="es-419" sz="5294">
                <a:solidFill>
                  <a:schemeClr val="bg1"/>
                </a:solidFill>
                <a:latin typeface="+mn-lt"/>
              </a:rPr>
              <a:t> </a:t>
            </a:r>
            <a:r>
              <a:rPr lang="es-419" sz="5294" err="1">
                <a:solidFill>
                  <a:schemeClr val="bg1"/>
                </a:solidFill>
                <a:latin typeface="+mn-lt"/>
              </a:rPr>
              <a:t>Intelligenz</a:t>
            </a:r>
            <a:endParaRPr lang="LID4096" sz="5294">
              <a:solidFill>
                <a:schemeClr val="bg1"/>
              </a:solidFill>
              <a:latin typeface="+mn-lt"/>
            </a:endParaRPr>
          </a:p>
          <a:p>
            <a:r>
              <a:rPr lang="es-419" sz="5294" err="1">
                <a:solidFill>
                  <a:schemeClr val="bg1"/>
                </a:solidFill>
                <a:latin typeface="+mn-lt"/>
              </a:rPr>
              <a:t>im</a:t>
            </a:r>
            <a:r>
              <a:rPr lang="es-419" sz="5294">
                <a:solidFill>
                  <a:schemeClr val="bg1"/>
                </a:solidFill>
                <a:latin typeface="+mn-lt"/>
              </a:rPr>
              <a:t> </a:t>
            </a:r>
            <a:r>
              <a:rPr lang="es-419" sz="5294" err="1">
                <a:solidFill>
                  <a:schemeClr val="bg1"/>
                </a:solidFill>
                <a:latin typeface="+mn-lt"/>
              </a:rPr>
              <a:t>Arbeitsalltag</a:t>
            </a:r>
            <a:endParaRPr lang="es-419" sz="5294">
              <a:solidFill>
                <a:schemeClr val="bg1"/>
              </a:solidFill>
              <a:latin typeface="+mn-lt"/>
            </a:endParaRPr>
          </a:p>
        </p:txBody>
      </p:sp>
      <p:sp>
        <p:nvSpPr>
          <p:cNvPr id="9" name="Text Placeholder 7">
            <a:extLst>
              <a:ext uri="{FF2B5EF4-FFF2-40B4-BE49-F238E27FC236}">
                <a16:creationId xmlns:a16="http://schemas.microsoft.com/office/drawing/2014/main" id="{3269DC94-C12C-4ED9-96BD-FC3F57617F99}"/>
              </a:ext>
            </a:extLst>
          </p:cNvPr>
          <p:cNvSpPr>
            <a:spLocks noGrp="1"/>
          </p:cNvSpPr>
          <p:nvPr>
            <p:ph type="body" sz="quarter" idx="12"/>
          </p:nvPr>
        </p:nvSpPr>
        <p:spPr>
          <a:xfrm>
            <a:off x="455994" y="4630558"/>
            <a:ext cx="8359808" cy="1719604"/>
          </a:xfrm>
        </p:spPr>
        <p:txBody>
          <a:bodyPr/>
          <a:lstStyle/>
          <a:p>
            <a:endParaRPr lang="en-US" sz="1372">
              <a:solidFill>
                <a:schemeClr val="bg1"/>
              </a:solidFill>
            </a:endParaRPr>
          </a:p>
          <a:p>
            <a:endParaRPr lang="en-US" sz="1372">
              <a:solidFill>
                <a:schemeClr val="bg1"/>
              </a:solidFill>
            </a:endParaRPr>
          </a:p>
          <a:p>
            <a:endParaRPr lang="en-US" sz="1372">
              <a:solidFill>
                <a:schemeClr val="bg1"/>
              </a:solidFill>
            </a:endParaRPr>
          </a:p>
          <a:p>
            <a:endParaRPr lang="en-US" sz="1372">
              <a:solidFill>
                <a:schemeClr val="bg1"/>
              </a:solidFill>
            </a:endParaRPr>
          </a:p>
          <a:p>
            <a:endParaRPr lang="en-US" sz="1372">
              <a:solidFill>
                <a:schemeClr val="bg1"/>
              </a:solidFill>
            </a:endParaRPr>
          </a:p>
          <a:p>
            <a:endParaRPr lang="en-US" sz="1372">
              <a:solidFill>
                <a:schemeClr val="bg1"/>
              </a:solidFill>
            </a:endParaRPr>
          </a:p>
          <a:p>
            <a:r>
              <a:rPr lang="en-US" sz="1372">
                <a:solidFill>
                  <a:schemeClr val="bg1"/>
                </a:solidFill>
              </a:rPr>
              <a:t>6. Juni 2024</a:t>
            </a:r>
          </a:p>
        </p:txBody>
      </p:sp>
    </p:spTree>
    <p:extLst>
      <p:ext uri="{BB962C8B-B14F-4D97-AF65-F5344CB8AC3E}">
        <p14:creationId xmlns:p14="http://schemas.microsoft.com/office/powerpoint/2010/main" val="251313634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6E075-D4EA-4907-845B-991E0E2C3367}"/>
              </a:ext>
            </a:extLst>
          </p:cNvPr>
          <p:cNvSpPr>
            <a:spLocks noGrp="1"/>
          </p:cNvSpPr>
          <p:nvPr>
            <p:ph type="title"/>
          </p:nvPr>
        </p:nvSpPr>
        <p:spPr/>
        <p:txBody>
          <a:bodyPr/>
          <a:lstStyle/>
          <a:p>
            <a:r>
              <a:rPr lang="de-CH"/>
              <a:t>Was ist ein Large Language Model (LLM)?</a:t>
            </a:r>
          </a:p>
        </p:txBody>
      </p:sp>
      <p:sp>
        <p:nvSpPr>
          <p:cNvPr id="3" name="Inhaltsplatzhalter 2">
            <a:extLst>
              <a:ext uri="{FF2B5EF4-FFF2-40B4-BE49-F238E27FC236}">
                <a16:creationId xmlns:a16="http://schemas.microsoft.com/office/drawing/2014/main" id="{0BCB33CD-D8DB-EB20-925E-8DAA725422F8}"/>
              </a:ext>
            </a:extLst>
          </p:cNvPr>
          <p:cNvSpPr>
            <a:spLocks noGrp="1"/>
          </p:cNvSpPr>
          <p:nvPr>
            <p:ph idx="1"/>
          </p:nvPr>
        </p:nvSpPr>
        <p:spPr/>
        <p:txBody>
          <a:bodyPr/>
          <a:lstStyle/>
          <a:p>
            <a:pPr marL="0" indent="0">
              <a:buNone/>
            </a:pPr>
            <a:r>
              <a:rPr lang="de-CH"/>
              <a:t>Modell zur Verarbeitung und Erzeugung natürlicher Sprache</a:t>
            </a:r>
          </a:p>
        </p:txBody>
      </p:sp>
      <p:graphicFrame>
        <p:nvGraphicFramePr>
          <p:cNvPr id="4" name="Diagramm 3">
            <a:extLst>
              <a:ext uri="{FF2B5EF4-FFF2-40B4-BE49-F238E27FC236}">
                <a16:creationId xmlns:a16="http://schemas.microsoft.com/office/drawing/2014/main" id="{24D01040-36A7-BF10-2228-2F68B35BE430}"/>
              </a:ext>
            </a:extLst>
          </p:cNvPr>
          <p:cNvGraphicFramePr/>
          <p:nvPr>
            <p:extLst>
              <p:ext uri="{D42A27DB-BD31-4B8C-83A1-F6EECF244321}">
                <p14:modId xmlns:p14="http://schemas.microsoft.com/office/powerpoint/2010/main" val="1099142089"/>
              </p:ext>
            </p:extLst>
          </p:nvPr>
        </p:nvGraphicFramePr>
        <p:xfrm>
          <a:off x="838200" y="1957892"/>
          <a:ext cx="7789433" cy="4534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6F8EBB17-564B-2841-263E-C6A814462E15}"/>
              </a:ext>
            </a:extLst>
          </p:cNvPr>
          <p:cNvPicPr>
            <a:picLocks noChangeAspect="1"/>
          </p:cNvPicPr>
          <p:nvPr/>
        </p:nvPicPr>
        <p:blipFill>
          <a:blip r:embed="rId8"/>
          <a:stretch>
            <a:fillRect/>
          </a:stretch>
        </p:blipFill>
        <p:spPr>
          <a:xfrm>
            <a:off x="8990566" y="2584580"/>
            <a:ext cx="2363234" cy="3388514"/>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06890E89-A6BA-F408-786E-B148BC293406}"/>
              </a:ext>
            </a:extLst>
          </p:cNvPr>
          <p:cNvSpPr txBox="1"/>
          <p:nvPr/>
        </p:nvSpPr>
        <p:spPr>
          <a:xfrm>
            <a:off x="6096000" y="6492875"/>
            <a:ext cx="4859022" cy="261610"/>
          </a:xfrm>
          <a:prstGeom prst="rect">
            <a:avLst/>
          </a:prstGeom>
          <a:noFill/>
        </p:spPr>
        <p:txBody>
          <a:bodyPr wrap="none" rtlCol="0">
            <a:spAutoFit/>
          </a:bodyPr>
          <a:lstStyle/>
          <a:p>
            <a:r>
              <a:rPr lang="de-CH" sz="1100"/>
              <a:t>Aus </a:t>
            </a:r>
            <a:r>
              <a:rPr lang="de-CH" sz="1100">
                <a:hlinkClick r:id="rId9"/>
              </a:rPr>
              <a:t>«Attention Is All You Need» von Vaswani, Jones, Shazeer, et al., 08/2023</a:t>
            </a:r>
            <a:endParaRPr lang="de-CH" sz="1100"/>
          </a:p>
        </p:txBody>
      </p:sp>
    </p:spTree>
    <p:extLst>
      <p:ext uri="{BB962C8B-B14F-4D97-AF65-F5344CB8AC3E}">
        <p14:creationId xmlns:p14="http://schemas.microsoft.com/office/powerpoint/2010/main" val="14413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DEBEE8B-5AE5-405A-B593-DB592B4DCE2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D40D7332-5DED-4CA8-9B98-720A7CE2F54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71A73BB3-1B03-40D8-BFDA-04635192394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76363C0E-9F4B-4A39-9AC6-BED9FBFDF4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F25E29AC-DD02-4C1B-B8F3-6048129CBC5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66E6A988-B4DD-4344-8D57-142D8DA7A5C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79158-A47C-1232-7BFC-2A2A3D6A3E55}"/>
              </a:ext>
            </a:extLst>
          </p:cNvPr>
          <p:cNvSpPr>
            <a:spLocks noGrp="1"/>
          </p:cNvSpPr>
          <p:nvPr>
            <p:ph type="title"/>
          </p:nvPr>
        </p:nvSpPr>
        <p:spPr/>
        <p:txBody>
          <a:bodyPr/>
          <a:lstStyle/>
          <a:p>
            <a:r>
              <a:rPr lang="de-CH"/>
              <a:t>Funktionsweise</a:t>
            </a:r>
          </a:p>
        </p:txBody>
      </p:sp>
      <p:sp>
        <p:nvSpPr>
          <p:cNvPr id="3" name="Inhaltsplatzhalter 2">
            <a:extLst>
              <a:ext uri="{FF2B5EF4-FFF2-40B4-BE49-F238E27FC236}">
                <a16:creationId xmlns:a16="http://schemas.microsoft.com/office/drawing/2014/main" id="{DCE4349C-E560-7064-4B6C-B2590796FAC1}"/>
              </a:ext>
            </a:extLst>
          </p:cNvPr>
          <p:cNvSpPr>
            <a:spLocks noGrp="1"/>
          </p:cNvSpPr>
          <p:nvPr>
            <p:ph idx="1"/>
          </p:nvPr>
        </p:nvSpPr>
        <p:spPr/>
        <p:txBody>
          <a:bodyPr/>
          <a:lstStyle/>
          <a:p>
            <a:r>
              <a:rPr lang="de-DE"/>
              <a:t>Wie funktionierst du und wie wurdest du entwickelt?</a:t>
            </a:r>
            <a:endParaRPr lang="de-CH"/>
          </a:p>
        </p:txBody>
      </p:sp>
    </p:spTree>
    <p:extLst>
      <p:ext uri="{BB962C8B-B14F-4D97-AF65-F5344CB8AC3E}">
        <p14:creationId xmlns:p14="http://schemas.microsoft.com/office/powerpoint/2010/main" val="407075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05EB4-193B-1738-2A33-9D59877CA414}"/>
              </a:ext>
            </a:extLst>
          </p:cNvPr>
          <p:cNvSpPr>
            <a:spLocks noGrp="1"/>
          </p:cNvSpPr>
          <p:nvPr>
            <p:ph type="title"/>
          </p:nvPr>
        </p:nvSpPr>
        <p:spPr/>
        <p:txBody>
          <a:bodyPr/>
          <a:lstStyle/>
          <a:p>
            <a:r>
              <a:rPr lang="de-CH"/>
              <a:t>Chancen und Limitationen</a:t>
            </a:r>
          </a:p>
        </p:txBody>
      </p:sp>
      <p:sp>
        <p:nvSpPr>
          <p:cNvPr id="3" name="Inhaltsplatzhalter 2">
            <a:extLst>
              <a:ext uri="{FF2B5EF4-FFF2-40B4-BE49-F238E27FC236}">
                <a16:creationId xmlns:a16="http://schemas.microsoft.com/office/drawing/2014/main" id="{B3F7C7C6-3D36-6FC6-6AB1-61674F9BC0C0}"/>
              </a:ext>
            </a:extLst>
          </p:cNvPr>
          <p:cNvSpPr>
            <a:spLocks noGrp="1"/>
          </p:cNvSpPr>
          <p:nvPr>
            <p:ph idx="1"/>
          </p:nvPr>
        </p:nvSpPr>
        <p:spPr/>
        <p:txBody>
          <a:bodyPr/>
          <a:lstStyle/>
          <a:p>
            <a:r>
              <a:rPr lang="de-DE"/>
              <a:t>In einem nächsten Schritt fragen wir auch gleich nach den Stärken und Limitationen und ergänzen/korrigieren wiederum die Antworten von ChatGPT:</a:t>
            </a:r>
          </a:p>
          <a:p>
            <a:r>
              <a:rPr lang="de-DE"/>
              <a:t>Worin bist du besonders gut? Was ist deine Kernkompetenz?</a:t>
            </a:r>
          </a:p>
          <a:p>
            <a:r>
              <a:rPr lang="de-DE"/>
              <a:t>Und wo sind deine Grenzen/Limitationen?</a:t>
            </a:r>
            <a:endParaRPr lang="de-CH"/>
          </a:p>
        </p:txBody>
      </p:sp>
    </p:spTree>
    <p:extLst>
      <p:ext uri="{BB962C8B-B14F-4D97-AF65-F5344CB8AC3E}">
        <p14:creationId xmlns:p14="http://schemas.microsoft.com/office/powerpoint/2010/main" val="282411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0A3C2-991F-A04E-7119-170E307CE6EE}"/>
              </a:ext>
            </a:extLst>
          </p:cNvPr>
          <p:cNvSpPr>
            <a:spLocks noGrp="1"/>
          </p:cNvSpPr>
          <p:nvPr>
            <p:ph type="title"/>
          </p:nvPr>
        </p:nvSpPr>
        <p:spPr/>
        <p:txBody>
          <a:bodyPr/>
          <a:lstStyle/>
          <a:p>
            <a:r>
              <a:rPr lang="de-CH"/>
              <a:t>Chancen und Limitationen</a:t>
            </a:r>
          </a:p>
        </p:txBody>
      </p:sp>
      <p:sp>
        <p:nvSpPr>
          <p:cNvPr id="3" name="Inhaltsplatzhalter 2">
            <a:extLst>
              <a:ext uri="{FF2B5EF4-FFF2-40B4-BE49-F238E27FC236}">
                <a16:creationId xmlns:a16="http://schemas.microsoft.com/office/drawing/2014/main" id="{5A41766C-3F83-A753-E67B-8EF5B38A6313}"/>
              </a:ext>
            </a:extLst>
          </p:cNvPr>
          <p:cNvSpPr>
            <a:spLocks noGrp="1"/>
          </p:cNvSpPr>
          <p:nvPr>
            <p:ph idx="1"/>
          </p:nvPr>
        </p:nvSpPr>
        <p:spPr/>
        <p:txBody>
          <a:bodyPr/>
          <a:lstStyle/>
          <a:p>
            <a:pPr marL="0" indent="0">
              <a:buNone/>
            </a:pPr>
            <a:r>
              <a:rPr lang="de-CH"/>
              <a:t>KI soll immer als Werkzeug betrachtet werden, das die Arbeit unterstützt, nicht aber als Ersatz für menschliche Fähigkeiten</a:t>
            </a:r>
          </a:p>
          <a:p>
            <a:endParaRPr lang="de-CH"/>
          </a:p>
          <a:p>
            <a:endParaRPr lang="de-CH"/>
          </a:p>
        </p:txBody>
      </p:sp>
      <p:graphicFrame>
        <p:nvGraphicFramePr>
          <p:cNvPr id="4" name="Diagramm 3">
            <a:extLst>
              <a:ext uri="{FF2B5EF4-FFF2-40B4-BE49-F238E27FC236}">
                <a16:creationId xmlns:a16="http://schemas.microsoft.com/office/drawing/2014/main" id="{CDC12BE4-EDCD-5881-AF8B-5A45390BEC78}"/>
              </a:ext>
            </a:extLst>
          </p:cNvPr>
          <p:cNvGraphicFramePr/>
          <p:nvPr>
            <p:extLst>
              <p:ext uri="{D42A27DB-BD31-4B8C-83A1-F6EECF244321}">
                <p14:modId xmlns:p14="http://schemas.microsoft.com/office/powerpoint/2010/main" val="1358015435"/>
              </p:ext>
            </p:extLst>
          </p:nvPr>
        </p:nvGraphicFramePr>
        <p:xfrm>
          <a:off x="838200" y="2840020"/>
          <a:ext cx="10515600" cy="3298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140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5E8066C-1DED-4569-B5A2-64064A108ED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F0B42D15-0EA9-4875-A303-CF5F2E23569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7192BFE7-4DBD-4B53-9359-CE2164068D7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B3D618F-8672-403C-A631-F048FEB55C9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664D817A-8656-40B7-BEEE-D1FC6D214A1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1B285DF-76FE-4EC5-878C-1573120E2E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1BAF9E03-E4E0-4DA9-A5AB-711774A95C7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E8C3891B-7C8D-427A-8687-FA6EA669A4C3}"/>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99B6E1B-8B20-48CF-962B-1337F62B1C9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883ECB02-EB45-4412-8FA6-37A1E23122C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9A16FEB9-BB97-49FC-A6FB-6E80F3E2CD8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4925BD32-1E4C-41C8-9696-62C766B2D5C3}"/>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55772380-A7F7-4366-876F-AB70E03A347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7E05D13-6283-413F-9712-7DB613879D5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E6D00B33-BB59-4AFC-A7DD-DD50265C75F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29C4D0F5-2E88-4413-A7B7-DA863C4F9646}"/>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C9B65372-F901-4003-9CEE-553DDADE7C2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5C07D87D-66A9-4982-833A-D1FAC8A8DB04}"/>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1BBBB44B-B21C-4B85-BE62-24A5BE181669}"/>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A0E15734-8BFA-4CDE-84CE-8A3648FC977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4005BE61-C457-49EE-A051-7AAEE58FAE80}"/>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A0737EE9-A149-4256-B8F2-CE52DFF7D535}"/>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graphicEl>
                                              <a:dgm id="{6EB27A7A-D4BA-479A-9ADC-3B0770FD9B6C}"/>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DAC1A40C-D4D6-4044-8021-E67D17FBC1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7DF13-78B3-3276-7726-9DE0BAFC94E9}"/>
              </a:ext>
            </a:extLst>
          </p:cNvPr>
          <p:cNvSpPr>
            <a:spLocks noGrp="1"/>
          </p:cNvSpPr>
          <p:nvPr>
            <p:ph type="title"/>
          </p:nvPr>
        </p:nvSpPr>
        <p:spPr/>
        <p:txBody>
          <a:bodyPr/>
          <a:lstStyle/>
          <a:p>
            <a:r>
              <a:rPr lang="de-CH"/>
              <a:t>Konkreter Prompt von Lucy</a:t>
            </a:r>
          </a:p>
        </p:txBody>
      </p:sp>
      <p:sp>
        <p:nvSpPr>
          <p:cNvPr id="11" name="Inhaltsplatzhalter 10">
            <a:extLst>
              <a:ext uri="{FF2B5EF4-FFF2-40B4-BE49-F238E27FC236}">
                <a16:creationId xmlns:a16="http://schemas.microsoft.com/office/drawing/2014/main" id="{19748463-E54F-499A-0BE7-91C85D76D077}"/>
              </a:ext>
            </a:extLst>
          </p:cNvPr>
          <p:cNvSpPr>
            <a:spLocks noGrp="1"/>
          </p:cNvSpPr>
          <p:nvPr>
            <p:ph sz="half" idx="1"/>
          </p:nvPr>
        </p:nvSpPr>
        <p:spPr/>
        <p:txBody>
          <a:bodyPr>
            <a:normAutofit fontScale="70000" lnSpcReduction="20000"/>
          </a:bodyPr>
          <a:lstStyle/>
          <a:p>
            <a:r>
              <a:rPr lang="de-CH"/>
              <a:t>Nimm die Rolle eines Deutschlehrers ein, der «Faust 1» besonders gut kennt.</a:t>
            </a:r>
            <a:br>
              <a:rPr lang="de-CH"/>
            </a:br>
            <a:br>
              <a:rPr lang="de-CH"/>
            </a:br>
            <a:r>
              <a:rPr lang="de-CH"/>
              <a:t>Ich bin Maturand an einem Schweizer Gymnasium (hohes Niveau). Deine Aufgabe ist es, mir das Buch «Faust 1» von Goethe so gut wie möglich zu erläutern. Konzentriere Dich dabei auf folgende Aspekte: Handlung (Zusammenfassung), Charaktere, Epoche, literarische Form, sprachliche Mittel, Symbolik, Metaphern, die wichtigsten Interpretationsansätze, historische Kontext, biografische Bezüge des Autors.</a:t>
            </a:r>
          </a:p>
        </p:txBody>
      </p:sp>
      <p:sp>
        <p:nvSpPr>
          <p:cNvPr id="13" name="Inhaltsplatzhalter 12">
            <a:extLst>
              <a:ext uri="{FF2B5EF4-FFF2-40B4-BE49-F238E27FC236}">
                <a16:creationId xmlns:a16="http://schemas.microsoft.com/office/drawing/2014/main" id="{62E7A96F-B3C7-4A58-14E7-24F2EF5A53FE}"/>
              </a:ext>
            </a:extLst>
          </p:cNvPr>
          <p:cNvSpPr>
            <a:spLocks noGrp="1"/>
          </p:cNvSpPr>
          <p:nvPr>
            <p:ph sz="half" idx="2"/>
          </p:nvPr>
        </p:nvSpPr>
        <p:spPr/>
        <p:txBody>
          <a:bodyPr>
            <a:normAutofit fontScale="70000" lnSpcReduction="20000"/>
          </a:bodyPr>
          <a:lstStyle/>
          <a:p>
            <a:r>
              <a:rPr lang="de-CH"/>
              <a:t>Stell mir Frage, die auch an der Maturaprüfung gestellt werden können. </a:t>
            </a:r>
            <a:br>
              <a:rPr lang="de-CH"/>
            </a:br>
            <a:br>
              <a:rPr lang="de-CH"/>
            </a:br>
            <a:r>
              <a:rPr lang="de-CH"/>
              <a:t>Am Ende unserer Konservation muss ich über einen sehr guten Überblick über die genannten Aspekte verfügen. Ich muss so über das Buch sprechen können, wie wenn ich es gelesen hätte.</a:t>
            </a:r>
          </a:p>
          <a:p>
            <a:endParaRPr lang="de-CH"/>
          </a:p>
          <a:p>
            <a:r>
              <a:rPr lang="de-CH"/>
              <a:t>Schritt 1 (Handlung): Gib mir eine ausführliche Zusammenfassung zu jedem Kapitel von «Faust 1». Frag mich, ob diese Zusammenfassungen ausreichend sind oder ob ich zu bestimmten Abschnitten der </a:t>
            </a:r>
            <a:r>
              <a:rPr lang="de-CH" err="1"/>
              <a:t>Hanldung</a:t>
            </a:r>
            <a:r>
              <a:rPr lang="de-CH"/>
              <a:t> noch mehr wissen will. Falls ich sage, dass ich mit </a:t>
            </a:r>
            <a:r>
              <a:rPr lang="de-CH" err="1"/>
              <a:t>Schirtt</a:t>
            </a:r>
            <a:r>
              <a:rPr lang="de-CH"/>
              <a:t> 1 zufrieden bin, fahre mit Schritt 2 fort (Charaktere).</a:t>
            </a:r>
          </a:p>
        </p:txBody>
      </p:sp>
    </p:spTree>
    <p:extLst>
      <p:ext uri="{BB962C8B-B14F-4D97-AF65-F5344CB8AC3E}">
        <p14:creationId xmlns:p14="http://schemas.microsoft.com/office/powerpoint/2010/main" val="176825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3E2B0-4588-6308-36FA-125363982478}"/>
              </a:ext>
            </a:extLst>
          </p:cNvPr>
          <p:cNvSpPr>
            <a:spLocks noGrp="1"/>
          </p:cNvSpPr>
          <p:nvPr>
            <p:ph type="title"/>
          </p:nvPr>
        </p:nvSpPr>
        <p:spPr/>
        <p:txBody>
          <a:bodyPr anchor="t">
            <a:normAutofit/>
          </a:bodyPr>
          <a:lstStyle/>
          <a:p>
            <a:r>
              <a:rPr lang="de-CH" sz="4000"/>
              <a:t>Tipps für gute «Prompts»</a:t>
            </a:r>
          </a:p>
        </p:txBody>
      </p:sp>
      <p:graphicFrame>
        <p:nvGraphicFramePr>
          <p:cNvPr id="20" name="Inhaltsplatzhalter 2">
            <a:extLst>
              <a:ext uri="{FF2B5EF4-FFF2-40B4-BE49-F238E27FC236}">
                <a16:creationId xmlns:a16="http://schemas.microsoft.com/office/drawing/2014/main" id="{E9327F41-03F9-25C0-3817-E0F06019740B}"/>
              </a:ext>
            </a:extLst>
          </p:cNvPr>
          <p:cNvGraphicFramePr>
            <a:graphicFrameLocks noGrp="1"/>
          </p:cNvGraphicFramePr>
          <p:nvPr>
            <p:ph idx="1"/>
            <p:extLst>
              <p:ext uri="{D42A27DB-BD31-4B8C-83A1-F6EECF244321}">
                <p14:modId xmlns:p14="http://schemas.microsoft.com/office/powerpoint/2010/main" val="14945656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descr="Tanz mit einfarbiger Füllung">
            <a:extLst>
              <a:ext uri="{FF2B5EF4-FFF2-40B4-BE49-F238E27FC236}">
                <a16:creationId xmlns:a16="http://schemas.microsoft.com/office/drawing/2014/main" id="{868E4D9D-13CB-4B25-73AB-A2B2438CD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5099830"/>
            <a:ext cx="914400" cy="914400"/>
          </a:xfrm>
          <a:prstGeom prst="rect">
            <a:avLst/>
          </a:prstGeom>
        </p:spPr>
      </p:pic>
      <p:pic>
        <p:nvPicPr>
          <p:cNvPr id="22" name="Grafik 21" descr="Person mit Idee mit einfarbiger Füllung">
            <a:extLst>
              <a:ext uri="{FF2B5EF4-FFF2-40B4-BE49-F238E27FC236}">
                <a16:creationId xmlns:a16="http://schemas.microsoft.com/office/drawing/2014/main" id="{79EF1BFD-6EA1-777E-4886-A5DF01A1F6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35254" y="2748597"/>
            <a:ext cx="914400" cy="914400"/>
          </a:xfrm>
          <a:prstGeom prst="rect">
            <a:avLst/>
          </a:prstGeom>
        </p:spPr>
      </p:pic>
      <p:pic>
        <p:nvPicPr>
          <p:cNvPr id="24" name="Grafik 23" descr="Glücksbringer mit einfarbiger Füllung">
            <a:extLst>
              <a:ext uri="{FF2B5EF4-FFF2-40B4-BE49-F238E27FC236}">
                <a16:creationId xmlns:a16="http://schemas.microsoft.com/office/drawing/2014/main" id="{57C10FAA-2404-2656-23D7-EE35CEFB477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42346" y="5099830"/>
            <a:ext cx="914400" cy="914400"/>
          </a:xfrm>
          <a:prstGeom prst="rect">
            <a:avLst/>
          </a:prstGeom>
        </p:spPr>
      </p:pic>
      <p:pic>
        <p:nvPicPr>
          <p:cNvPr id="26" name="Grafik 25" descr="Recycling mit einfarbiger Füllung">
            <a:extLst>
              <a:ext uri="{FF2B5EF4-FFF2-40B4-BE49-F238E27FC236}">
                <a16:creationId xmlns:a16="http://schemas.microsoft.com/office/drawing/2014/main" id="{9CED4704-1638-39A6-BB4E-41B601E98D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35254" y="5102037"/>
            <a:ext cx="914400" cy="914400"/>
          </a:xfrm>
          <a:prstGeom prst="rect">
            <a:avLst/>
          </a:prstGeom>
        </p:spPr>
      </p:pic>
      <p:pic>
        <p:nvPicPr>
          <p:cNvPr id="28" name="Grafik 27" descr="Workflow mit einfarbiger Füllung">
            <a:extLst>
              <a:ext uri="{FF2B5EF4-FFF2-40B4-BE49-F238E27FC236}">
                <a16:creationId xmlns:a16="http://schemas.microsoft.com/office/drawing/2014/main" id="{FE6B1E28-8F20-7675-218E-979E51BB87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42346" y="2798542"/>
            <a:ext cx="914400" cy="914400"/>
          </a:xfrm>
          <a:prstGeom prst="rect">
            <a:avLst/>
          </a:prstGeom>
        </p:spPr>
      </p:pic>
      <p:pic>
        <p:nvPicPr>
          <p:cNvPr id="30" name="Grafik 29" descr="Klemmbrett teilweise angekreuzt mit einfarbiger Füllung">
            <a:extLst>
              <a:ext uri="{FF2B5EF4-FFF2-40B4-BE49-F238E27FC236}">
                <a16:creationId xmlns:a16="http://schemas.microsoft.com/office/drawing/2014/main" id="{378ADA5A-A995-88A6-5514-567A63EB119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38800" y="2798542"/>
            <a:ext cx="914400" cy="914400"/>
          </a:xfrm>
          <a:prstGeom prst="rect">
            <a:avLst/>
          </a:prstGeom>
        </p:spPr>
      </p:pic>
    </p:spTree>
    <p:extLst>
      <p:ext uri="{BB962C8B-B14F-4D97-AF65-F5344CB8AC3E}">
        <p14:creationId xmlns:p14="http://schemas.microsoft.com/office/powerpoint/2010/main" val="426034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graphicEl>
                                              <a:dgm id="{E503CB3F-1AE3-4191-8D35-25168988A04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graphicEl>
                                              <a:dgm id="{AC0E20F3-E0BC-4984-80C4-0FAC46B514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graphicEl>
                                              <a:dgm id="{2709D333-EDAB-45C8-A6CF-F39C04F54ED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graphicEl>
                                              <a:dgm id="{02C15EC1-1617-4458-96A3-BBA53851C88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graphicEl>
                                              <a:dgm id="{8B203372-CA79-42C4-A330-4833C9F20F5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graphicEl>
                                              <a:dgm id="{E729CAF9-6B5D-42A1-9E39-C2DBD7BE75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3E2B0-4588-6308-36FA-125363982478}"/>
              </a:ext>
            </a:extLst>
          </p:cNvPr>
          <p:cNvSpPr>
            <a:spLocks noGrp="1"/>
          </p:cNvSpPr>
          <p:nvPr>
            <p:ph type="title"/>
          </p:nvPr>
        </p:nvSpPr>
        <p:spPr/>
        <p:txBody>
          <a:bodyPr anchor="t">
            <a:normAutofit/>
          </a:bodyPr>
          <a:lstStyle/>
          <a:p>
            <a:r>
              <a:rPr lang="de-CH" sz="4000"/>
              <a:t>Tipps für gute «Prompts»</a:t>
            </a:r>
          </a:p>
        </p:txBody>
      </p:sp>
      <p:pic>
        <p:nvPicPr>
          <p:cNvPr id="8" name="Grafik 7" descr="Tanz mit einfarbiger Füllung">
            <a:extLst>
              <a:ext uri="{FF2B5EF4-FFF2-40B4-BE49-F238E27FC236}">
                <a16:creationId xmlns:a16="http://schemas.microsoft.com/office/drawing/2014/main" id="{868E4D9D-13CB-4B25-73AB-A2B2438CD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5099830"/>
            <a:ext cx="914400" cy="914400"/>
          </a:xfrm>
          <a:prstGeom prst="rect">
            <a:avLst/>
          </a:prstGeom>
        </p:spPr>
      </p:pic>
      <p:pic>
        <p:nvPicPr>
          <p:cNvPr id="22" name="Grafik 21" descr="Person mit Idee mit einfarbiger Füllung">
            <a:extLst>
              <a:ext uri="{FF2B5EF4-FFF2-40B4-BE49-F238E27FC236}">
                <a16:creationId xmlns:a16="http://schemas.microsoft.com/office/drawing/2014/main" id="{79EF1BFD-6EA1-777E-4886-A5DF01A1F6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5254" y="2748597"/>
            <a:ext cx="914400" cy="914400"/>
          </a:xfrm>
          <a:prstGeom prst="rect">
            <a:avLst/>
          </a:prstGeom>
        </p:spPr>
      </p:pic>
      <p:pic>
        <p:nvPicPr>
          <p:cNvPr id="24" name="Grafik 23" descr="Glücksbringer mit einfarbiger Füllung">
            <a:extLst>
              <a:ext uri="{FF2B5EF4-FFF2-40B4-BE49-F238E27FC236}">
                <a16:creationId xmlns:a16="http://schemas.microsoft.com/office/drawing/2014/main" id="{57C10FAA-2404-2656-23D7-EE35CEFB47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2346" y="5099830"/>
            <a:ext cx="914400" cy="914400"/>
          </a:xfrm>
          <a:prstGeom prst="rect">
            <a:avLst/>
          </a:prstGeom>
        </p:spPr>
      </p:pic>
      <p:pic>
        <p:nvPicPr>
          <p:cNvPr id="26" name="Grafik 25" descr="Recycling mit einfarbiger Füllung">
            <a:extLst>
              <a:ext uri="{FF2B5EF4-FFF2-40B4-BE49-F238E27FC236}">
                <a16:creationId xmlns:a16="http://schemas.microsoft.com/office/drawing/2014/main" id="{9CED4704-1638-39A6-BB4E-41B601E98D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35254" y="5102037"/>
            <a:ext cx="914400" cy="914400"/>
          </a:xfrm>
          <a:prstGeom prst="rect">
            <a:avLst/>
          </a:prstGeom>
        </p:spPr>
      </p:pic>
      <p:pic>
        <p:nvPicPr>
          <p:cNvPr id="28" name="Grafik 27" descr="Workflow mit einfarbiger Füllung">
            <a:extLst>
              <a:ext uri="{FF2B5EF4-FFF2-40B4-BE49-F238E27FC236}">
                <a16:creationId xmlns:a16="http://schemas.microsoft.com/office/drawing/2014/main" id="{FE6B1E28-8F20-7675-218E-979E51BB87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42346" y="2798542"/>
            <a:ext cx="914400" cy="914400"/>
          </a:xfrm>
          <a:prstGeom prst="rect">
            <a:avLst/>
          </a:prstGeom>
        </p:spPr>
      </p:pic>
      <p:pic>
        <p:nvPicPr>
          <p:cNvPr id="30" name="Grafik 29" descr="Klemmbrett teilweise angekreuzt mit einfarbiger Füllung">
            <a:extLst>
              <a:ext uri="{FF2B5EF4-FFF2-40B4-BE49-F238E27FC236}">
                <a16:creationId xmlns:a16="http://schemas.microsoft.com/office/drawing/2014/main" id="{378ADA5A-A995-88A6-5514-567A63EB119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38800" y="2798542"/>
            <a:ext cx="914400" cy="914400"/>
          </a:xfrm>
          <a:prstGeom prst="rect">
            <a:avLst/>
          </a:prstGeom>
        </p:spPr>
      </p:pic>
      <p:sp>
        <p:nvSpPr>
          <p:cNvPr id="4" name="Inhaltsplatzhalter 3">
            <a:extLst>
              <a:ext uri="{FF2B5EF4-FFF2-40B4-BE49-F238E27FC236}">
                <a16:creationId xmlns:a16="http://schemas.microsoft.com/office/drawing/2014/main" id="{E1D31376-C9D8-35FF-7D1F-51DA2AE10ECC}"/>
              </a:ext>
            </a:extLst>
          </p:cNvPr>
          <p:cNvSpPr>
            <a:spLocks noGrp="1"/>
          </p:cNvSpPr>
          <p:nvPr>
            <p:ph idx="1"/>
          </p:nvPr>
        </p:nvSpPr>
        <p:spPr>
          <a:xfrm>
            <a:off x="833437" y="1391437"/>
            <a:ext cx="11020425" cy="4395002"/>
          </a:xfrm>
        </p:spPr>
        <p:txBody>
          <a:bodyPr>
            <a:normAutofit/>
          </a:bodyPr>
          <a:lstStyle/>
          <a:p>
            <a:pPr>
              <a:spcAft>
                <a:spcPts val="300"/>
              </a:spcAft>
            </a:pPr>
            <a:r>
              <a:rPr lang="LID4096" sz="2600"/>
              <a:t>Sag dem Chatbot genau, was er tun soll und welche Materialien/Quellen er verwenden soll</a:t>
            </a:r>
          </a:p>
          <a:p>
            <a:r>
              <a:rPr lang="LID4096" sz="2600"/>
              <a:t>Anweisungen und Inhalte trennen</a:t>
            </a:r>
          </a:p>
          <a:p>
            <a:pPr marL="457200" lvl="1" indent="0">
              <a:spcAft>
                <a:spcPts val="300"/>
              </a:spcAft>
              <a:buNone/>
            </a:pPr>
            <a:r>
              <a:rPr lang="LID4096" sz="2600"/>
              <a:t>“Fasse diesen Text zusammen” trennen vom Text selber, der eingefügt und mit drei Zeichen markiert wird ###Text### </a:t>
            </a:r>
          </a:p>
          <a:p>
            <a:pPr marL="228600" lvl="1">
              <a:spcBef>
                <a:spcPts val="1000"/>
              </a:spcBef>
              <a:spcAft>
                <a:spcPts val="300"/>
              </a:spcAft>
            </a:pPr>
            <a:r>
              <a:rPr lang="LID4096" sz="2600"/>
              <a:t>Sag dem Chatbot, welche Rolle er beim Antworten einnehmen soll (“Nimm die Rolle eines Deutschlehrers ein </a:t>
            </a:r>
            <a:r>
              <a:rPr lang="en-150" sz="2600"/>
              <a:t>…”)</a:t>
            </a:r>
          </a:p>
          <a:p>
            <a:pPr marL="228600" lvl="1">
              <a:spcBef>
                <a:spcPts val="1000"/>
              </a:spcBef>
              <a:spcAft>
                <a:spcPts val="300"/>
              </a:spcAft>
            </a:pPr>
            <a:r>
              <a:rPr lang="de-DE" sz="2600"/>
              <a:t>Gib ein paar Informationen zu dir selber an (Rolle, Fachgebiet, Ziele, Interessen, etc.)</a:t>
            </a:r>
            <a:endParaRPr lang="LID4096" sz="2600"/>
          </a:p>
          <a:p>
            <a:pPr marL="0" lvl="1" indent="0">
              <a:spcBef>
                <a:spcPts val="1000"/>
              </a:spcBef>
              <a:buNone/>
            </a:pPr>
            <a:endParaRPr lang="LID4096" sz="2800"/>
          </a:p>
          <a:p>
            <a:pPr marL="457200" lvl="1" indent="0">
              <a:buNone/>
            </a:pPr>
            <a:endParaRPr lang="LID4096"/>
          </a:p>
        </p:txBody>
      </p:sp>
    </p:spTree>
    <p:extLst>
      <p:ext uri="{BB962C8B-B14F-4D97-AF65-F5344CB8AC3E}">
        <p14:creationId xmlns:p14="http://schemas.microsoft.com/office/powerpoint/2010/main" val="141533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3E2B0-4588-6308-36FA-125363982478}"/>
              </a:ext>
            </a:extLst>
          </p:cNvPr>
          <p:cNvSpPr>
            <a:spLocks noGrp="1"/>
          </p:cNvSpPr>
          <p:nvPr>
            <p:ph type="title"/>
          </p:nvPr>
        </p:nvSpPr>
        <p:spPr/>
        <p:txBody>
          <a:bodyPr anchor="t">
            <a:normAutofit/>
          </a:bodyPr>
          <a:lstStyle/>
          <a:p>
            <a:r>
              <a:rPr lang="de-CH" sz="4000"/>
              <a:t>Tipps für gute «Prompts»</a:t>
            </a:r>
          </a:p>
        </p:txBody>
      </p:sp>
      <p:pic>
        <p:nvPicPr>
          <p:cNvPr id="8" name="Grafik 7" descr="Tanz mit einfarbiger Füllung">
            <a:extLst>
              <a:ext uri="{FF2B5EF4-FFF2-40B4-BE49-F238E27FC236}">
                <a16:creationId xmlns:a16="http://schemas.microsoft.com/office/drawing/2014/main" id="{868E4D9D-13CB-4B25-73AB-A2B2438CD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5099830"/>
            <a:ext cx="914400" cy="914400"/>
          </a:xfrm>
          <a:prstGeom prst="rect">
            <a:avLst/>
          </a:prstGeom>
        </p:spPr>
      </p:pic>
      <p:pic>
        <p:nvPicPr>
          <p:cNvPr id="22" name="Grafik 21" descr="Person mit Idee mit einfarbiger Füllung">
            <a:extLst>
              <a:ext uri="{FF2B5EF4-FFF2-40B4-BE49-F238E27FC236}">
                <a16:creationId xmlns:a16="http://schemas.microsoft.com/office/drawing/2014/main" id="{79EF1BFD-6EA1-777E-4886-A5DF01A1F6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5254" y="2748597"/>
            <a:ext cx="914400" cy="914400"/>
          </a:xfrm>
          <a:prstGeom prst="rect">
            <a:avLst/>
          </a:prstGeom>
        </p:spPr>
      </p:pic>
      <p:pic>
        <p:nvPicPr>
          <p:cNvPr id="24" name="Grafik 23" descr="Glücksbringer mit einfarbiger Füllung">
            <a:extLst>
              <a:ext uri="{FF2B5EF4-FFF2-40B4-BE49-F238E27FC236}">
                <a16:creationId xmlns:a16="http://schemas.microsoft.com/office/drawing/2014/main" id="{57C10FAA-2404-2656-23D7-EE35CEFB47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2346" y="5099830"/>
            <a:ext cx="914400" cy="914400"/>
          </a:xfrm>
          <a:prstGeom prst="rect">
            <a:avLst/>
          </a:prstGeom>
        </p:spPr>
      </p:pic>
      <p:pic>
        <p:nvPicPr>
          <p:cNvPr id="26" name="Grafik 25" descr="Recycling mit einfarbiger Füllung">
            <a:extLst>
              <a:ext uri="{FF2B5EF4-FFF2-40B4-BE49-F238E27FC236}">
                <a16:creationId xmlns:a16="http://schemas.microsoft.com/office/drawing/2014/main" id="{9CED4704-1638-39A6-BB4E-41B601E98D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35254" y="5102037"/>
            <a:ext cx="914400" cy="914400"/>
          </a:xfrm>
          <a:prstGeom prst="rect">
            <a:avLst/>
          </a:prstGeom>
        </p:spPr>
      </p:pic>
      <p:pic>
        <p:nvPicPr>
          <p:cNvPr id="28" name="Grafik 27" descr="Workflow mit einfarbiger Füllung">
            <a:extLst>
              <a:ext uri="{FF2B5EF4-FFF2-40B4-BE49-F238E27FC236}">
                <a16:creationId xmlns:a16="http://schemas.microsoft.com/office/drawing/2014/main" id="{FE6B1E28-8F20-7675-218E-979E51BB87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42346" y="2798542"/>
            <a:ext cx="914400" cy="914400"/>
          </a:xfrm>
          <a:prstGeom prst="rect">
            <a:avLst/>
          </a:prstGeom>
        </p:spPr>
      </p:pic>
      <p:pic>
        <p:nvPicPr>
          <p:cNvPr id="30" name="Grafik 29" descr="Klemmbrett teilweise angekreuzt mit einfarbiger Füllung">
            <a:extLst>
              <a:ext uri="{FF2B5EF4-FFF2-40B4-BE49-F238E27FC236}">
                <a16:creationId xmlns:a16="http://schemas.microsoft.com/office/drawing/2014/main" id="{378ADA5A-A995-88A6-5514-567A63EB119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38800" y="2798542"/>
            <a:ext cx="914400" cy="914400"/>
          </a:xfrm>
          <a:prstGeom prst="rect">
            <a:avLst/>
          </a:prstGeom>
        </p:spPr>
      </p:pic>
      <p:sp>
        <p:nvSpPr>
          <p:cNvPr id="4" name="Inhaltsplatzhalter 3">
            <a:extLst>
              <a:ext uri="{FF2B5EF4-FFF2-40B4-BE49-F238E27FC236}">
                <a16:creationId xmlns:a16="http://schemas.microsoft.com/office/drawing/2014/main" id="{E1D31376-C9D8-35FF-7D1F-51DA2AE10ECC}"/>
              </a:ext>
            </a:extLst>
          </p:cNvPr>
          <p:cNvSpPr>
            <a:spLocks noGrp="1"/>
          </p:cNvSpPr>
          <p:nvPr>
            <p:ph idx="1"/>
          </p:nvPr>
        </p:nvSpPr>
        <p:spPr>
          <a:xfrm>
            <a:off x="838199" y="1462870"/>
            <a:ext cx="11020425" cy="5287183"/>
          </a:xfrm>
        </p:spPr>
        <p:txBody>
          <a:bodyPr>
            <a:normAutofit fontScale="92500"/>
          </a:bodyPr>
          <a:lstStyle/>
          <a:p>
            <a:r>
              <a:rPr lang="LID4096" sz="2600"/>
              <a:t>Verwende prägnante Aufforderungen (Aktionswörter) und wichtige Stichworte in einfacher Sprache und beschreibe möglichst genau, wie das Ergebnis aussehen soll (inkl. Angabe von Parametern wie Länge, Stil, Detailgrad, Fremdwörter-Gebrauch, etc.)</a:t>
            </a:r>
          </a:p>
          <a:p>
            <a:pPr>
              <a:spcAft>
                <a:spcPts val="300"/>
              </a:spcAft>
            </a:pPr>
            <a:r>
              <a:rPr lang="LID4096" sz="2600"/>
              <a:t>Gib Kontext- und Hintergrundinformationen an, damit die KI versteht, in welchen Bereichen sie suchen soll</a:t>
            </a:r>
          </a:p>
          <a:p>
            <a:pPr>
              <a:spcAft>
                <a:spcPts val="300"/>
              </a:spcAft>
            </a:pPr>
            <a:r>
              <a:rPr lang="LID4096" sz="2600"/>
              <a:t>Beschreibe dein Ziel, was du erreichen möchtest</a:t>
            </a:r>
          </a:p>
          <a:p>
            <a:pPr marL="228600" lvl="1">
              <a:spcBef>
                <a:spcPts val="1000"/>
              </a:spcBef>
              <a:spcAft>
                <a:spcPts val="300"/>
              </a:spcAft>
            </a:pPr>
            <a:r>
              <a:rPr lang="LID4096" sz="2600"/>
              <a:t>Verwende Beispiele: “Erstelle eine gleich lange Prüfung zum Thema ABC wie diese hier mit neuen Fragen ###BEISPIELPRÜFUNG EINFUEGEN###”</a:t>
            </a:r>
            <a:endParaRPr lang="en-150" sz="2600"/>
          </a:p>
          <a:p>
            <a:pPr marL="228600" lvl="1">
              <a:spcBef>
                <a:spcPts val="1000"/>
              </a:spcBef>
            </a:pPr>
            <a:r>
              <a:rPr lang="de-DE" sz="2600"/>
              <a:t>Die</a:t>
            </a:r>
            <a:r>
              <a:rPr lang="LID4096" sz="2600"/>
              <a:t> gewählte Sprache entscheidet darüber, mit welcher Datengrundlage dein Prompt assoziiert wird (je nach Thema u</a:t>
            </a:r>
            <a:r>
              <a:rPr lang="de-DE" sz="2600" err="1"/>
              <a:t>nd</a:t>
            </a:r>
            <a:r>
              <a:rPr lang="LID4096" sz="2600"/>
              <a:t> Auftrag Prompt in EN schreiben)</a:t>
            </a:r>
          </a:p>
          <a:p>
            <a:pPr marL="0" lvl="1" indent="0">
              <a:spcBef>
                <a:spcPts val="1000"/>
              </a:spcBef>
              <a:buNone/>
            </a:pPr>
            <a:endParaRPr lang="LID4096" sz="2800"/>
          </a:p>
          <a:p>
            <a:pPr marL="0" lvl="1" indent="0" algn="r">
              <a:spcBef>
                <a:spcPts val="1000"/>
              </a:spcBef>
              <a:buNone/>
            </a:pPr>
            <a:r>
              <a:rPr lang="LID4096" sz="1600"/>
              <a:t>Aus </a:t>
            </a:r>
            <a:r>
              <a:rPr lang="de-DE" sz="1600" err="1">
                <a:hlinkClick r:id="rId15"/>
              </a:rPr>
              <a:t>Promptingtipps</a:t>
            </a:r>
            <a:r>
              <a:rPr lang="de-DE" sz="1600">
                <a:hlinkClick r:id="rId15"/>
              </a:rPr>
              <a:t> - Digital Learning Hub Sek II (zh.ch)</a:t>
            </a:r>
            <a:endParaRPr lang="LID4096" sz="1600"/>
          </a:p>
        </p:txBody>
      </p:sp>
    </p:spTree>
    <p:extLst>
      <p:ext uri="{BB962C8B-B14F-4D97-AF65-F5344CB8AC3E}">
        <p14:creationId xmlns:p14="http://schemas.microsoft.com/office/powerpoint/2010/main" val="2116052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0E1EB-0EA8-E839-A22D-79E418BD55E6}"/>
              </a:ext>
            </a:extLst>
          </p:cNvPr>
          <p:cNvSpPr>
            <a:spLocks noGrp="1"/>
          </p:cNvSpPr>
          <p:nvPr>
            <p:ph type="title"/>
          </p:nvPr>
        </p:nvSpPr>
        <p:spPr/>
        <p:txBody>
          <a:bodyPr/>
          <a:lstStyle/>
          <a:p>
            <a:r>
              <a:rPr lang="de-CH"/>
              <a:t>Retrieval</a:t>
            </a:r>
            <a:r>
              <a:rPr lang="LID4096"/>
              <a:t> </a:t>
            </a:r>
            <a:r>
              <a:rPr lang="de-CH" err="1"/>
              <a:t>Augmented</a:t>
            </a:r>
            <a:r>
              <a:rPr lang="de-CH"/>
              <a:t> Generation (RAG)</a:t>
            </a:r>
          </a:p>
        </p:txBody>
      </p:sp>
      <p:graphicFrame>
        <p:nvGraphicFramePr>
          <p:cNvPr id="4" name="Inhaltsplatzhalter 3">
            <a:extLst>
              <a:ext uri="{FF2B5EF4-FFF2-40B4-BE49-F238E27FC236}">
                <a16:creationId xmlns:a16="http://schemas.microsoft.com/office/drawing/2014/main" id="{10456A5A-B641-717F-66D6-F1FC5917F242}"/>
              </a:ext>
            </a:extLst>
          </p:cNvPr>
          <p:cNvGraphicFramePr>
            <a:graphicFrameLocks noGrp="1"/>
          </p:cNvGraphicFramePr>
          <p:nvPr>
            <p:ph idx="1"/>
            <p:extLst>
              <p:ext uri="{D42A27DB-BD31-4B8C-83A1-F6EECF244321}">
                <p14:modId xmlns:p14="http://schemas.microsoft.com/office/powerpoint/2010/main" val="3476267178"/>
              </p:ext>
            </p:extLst>
          </p:nvPr>
        </p:nvGraphicFramePr>
        <p:xfrm>
          <a:off x="838200" y="1825623"/>
          <a:ext cx="10515600" cy="5032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a:extLst>
              <a:ext uri="{FF2B5EF4-FFF2-40B4-BE49-F238E27FC236}">
                <a16:creationId xmlns:a16="http://schemas.microsoft.com/office/drawing/2014/main" id="{8F72532D-B422-1B81-E8A6-8FFDB496F901}"/>
              </a:ext>
            </a:extLst>
          </p:cNvPr>
          <p:cNvSpPr txBox="1"/>
          <p:nvPr/>
        </p:nvSpPr>
        <p:spPr>
          <a:xfrm>
            <a:off x="8186568" y="4341811"/>
            <a:ext cx="3167231" cy="2246769"/>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de-DE" sz="1400"/>
              <a:t>Das RAG-Pattern kombiniert die Stärken von Informationswieder</a:t>
            </a:r>
            <a:r>
              <a:rPr lang="LID4096" sz="1400"/>
              <a:t>-</a:t>
            </a:r>
            <a:r>
              <a:rPr lang="de-DE" sz="1400" err="1"/>
              <a:t>gewinnung</a:t>
            </a:r>
            <a:r>
              <a:rPr lang="de-DE" sz="1400"/>
              <a:t> und Textgenerierung, um </a:t>
            </a:r>
            <a:r>
              <a:rPr lang="de-DE" sz="1400" b="1"/>
              <a:t>präzisere </a:t>
            </a:r>
            <a:r>
              <a:rPr lang="de-DE" sz="1400"/>
              <a:t>und </a:t>
            </a:r>
            <a:r>
              <a:rPr lang="de-DE" sz="1400" b="1"/>
              <a:t>aktuellere</a:t>
            </a:r>
            <a:r>
              <a:rPr lang="de-DE" sz="1400"/>
              <a:t> </a:t>
            </a:r>
            <a:r>
              <a:rPr lang="de-DE" sz="1400" b="1"/>
              <a:t>Antworten</a:t>
            </a:r>
            <a:r>
              <a:rPr lang="de-DE" sz="1400"/>
              <a:t> zu liefern. Dies ist besonders nützlich in Bereichen, in denen es wichtig ist, auf umfangreiche und aktuelle Informationen zugreifen zu können, die ein </a:t>
            </a:r>
            <a:r>
              <a:rPr lang="de-DE" sz="1400" b="1"/>
              <a:t>breites Wissensspektrum </a:t>
            </a:r>
            <a:r>
              <a:rPr lang="de-DE" sz="1400"/>
              <a:t>abdecken.</a:t>
            </a:r>
            <a:endParaRPr lang="de-CH" sz="1400"/>
          </a:p>
        </p:txBody>
      </p:sp>
    </p:spTree>
    <p:extLst>
      <p:ext uri="{BB962C8B-B14F-4D97-AF65-F5344CB8AC3E}">
        <p14:creationId xmlns:p14="http://schemas.microsoft.com/office/powerpoint/2010/main" val="4575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DBC7F8D-EA20-4D19-8741-6B31CB46F78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1F767BC-E174-420D-B839-7FFE41889D1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EFFE3392-D993-417C-BD9B-306B49C8145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E505F8C-BCF3-4C49-B218-3D4E2623992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0047CFD5-D648-4633-8819-1AB3CDD4227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88BF7B9D-C202-4FFD-A3BC-DA55620F0BB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EC33FEF1-EFDB-4DBB-84CB-A81FD44CB18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28B192EE-0580-496A-9AE8-19FD3E7E7F6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EC29EBE-D32B-48EC-870B-89F9EB255B03}"/>
              </a:ext>
            </a:extLst>
          </p:cNvPr>
          <p:cNvSpPr>
            <a:spLocks noGrp="1"/>
          </p:cNvSpPr>
          <p:nvPr>
            <p:ph type="title"/>
          </p:nvPr>
        </p:nvSpPr>
        <p:spPr>
          <a:xfrm>
            <a:off x="6597804" y="1709738"/>
            <a:ext cx="4772012" cy="2852737"/>
          </a:xfrm>
        </p:spPr>
        <p:txBody>
          <a:bodyPr>
            <a:normAutofit/>
          </a:bodyPr>
          <a:lstStyle/>
          <a:p>
            <a:r>
              <a:rPr lang="de-CH"/>
              <a:t>Kosten und Sicherheit</a:t>
            </a:r>
          </a:p>
        </p:txBody>
      </p:sp>
      <p:sp>
        <p:nvSpPr>
          <p:cNvPr id="6" name="Textplatzhalter 5">
            <a:extLst>
              <a:ext uri="{FF2B5EF4-FFF2-40B4-BE49-F238E27FC236}">
                <a16:creationId xmlns:a16="http://schemas.microsoft.com/office/drawing/2014/main" id="{0A91ECB7-85F6-4D56-933D-6936A4113FFF}"/>
              </a:ext>
            </a:extLst>
          </p:cNvPr>
          <p:cNvSpPr>
            <a:spLocks noGrp="1"/>
          </p:cNvSpPr>
          <p:nvPr>
            <p:ph type="body" idx="1"/>
          </p:nvPr>
        </p:nvSpPr>
        <p:spPr>
          <a:xfrm>
            <a:off x="6597804" y="4589463"/>
            <a:ext cx="4257508" cy="1500187"/>
          </a:xfrm>
        </p:spPr>
        <p:txBody>
          <a:bodyPr>
            <a:normAutofit/>
          </a:bodyPr>
          <a:lstStyle/>
          <a:p>
            <a:r>
              <a:rPr lang="de-CH"/>
              <a:t>Unterschiede Gratis- und Bezahlversion, Sicherheit, Datenschutz und Compliance</a:t>
            </a:r>
          </a:p>
        </p:txBody>
      </p:sp>
      <p:sp>
        <p:nvSpPr>
          <p:cNvPr id="2" name="Ellipse 1">
            <a:extLst>
              <a:ext uri="{FF2B5EF4-FFF2-40B4-BE49-F238E27FC236}">
                <a16:creationId xmlns:a16="http://schemas.microsoft.com/office/drawing/2014/main" id="{AC33B5FC-9103-4DFB-A4DF-1B03B4F937CF}"/>
              </a:ext>
            </a:extLst>
          </p:cNvPr>
          <p:cNvSpPr/>
          <p:nvPr/>
        </p:nvSpPr>
        <p:spPr>
          <a:xfrm>
            <a:off x="831851" y="1049344"/>
            <a:ext cx="4759312" cy="4759312"/>
          </a:xfrm>
          <a:prstGeom prst="ellipse">
            <a:avLst/>
          </a:prstGeom>
          <a:solidFill>
            <a:srgbClr val="484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4400"/>
          </a:p>
        </p:txBody>
      </p:sp>
      <p:pic>
        <p:nvPicPr>
          <p:cNvPr id="7" name="Grafik 6" descr="Münzen mit einfarbiger Füllung">
            <a:extLst>
              <a:ext uri="{FF2B5EF4-FFF2-40B4-BE49-F238E27FC236}">
                <a16:creationId xmlns:a16="http://schemas.microsoft.com/office/drawing/2014/main" id="{C2074654-4FCD-6C4E-891C-15774CA91C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8594" y="3334790"/>
            <a:ext cx="1254673" cy="1254673"/>
          </a:xfrm>
          <a:prstGeom prst="rect">
            <a:avLst/>
          </a:prstGeom>
        </p:spPr>
      </p:pic>
      <p:pic>
        <p:nvPicPr>
          <p:cNvPr id="12" name="Grafik 11" descr="Schild mit einfarbiger Füllung">
            <a:extLst>
              <a:ext uri="{FF2B5EF4-FFF2-40B4-BE49-F238E27FC236}">
                <a16:creationId xmlns:a16="http://schemas.microsoft.com/office/drawing/2014/main" id="{9979A1CC-749C-451A-3258-7F0A0B7538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7337" y="1709738"/>
            <a:ext cx="3131203" cy="3131203"/>
          </a:xfrm>
          <a:prstGeom prst="rect">
            <a:avLst/>
          </a:prstGeom>
        </p:spPr>
      </p:pic>
      <p:pic>
        <p:nvPicPr>
          <p:cNvPr id="10" name="Grafik 9" descr="Sperren mit einfarbiger Füllung">
            <a:extLst>
              <a:ext uri="{FF2B5EF4-FFF2-40B4-BE49-F238E27FC236}">
                <a16:creationId xmlns:a16="http://schemas.microsoft.com/office/drawing/2014/main" id="{6F2DD5CE-90F6-09B9-0C30-2C313A9599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5692" y="2367075"/>
            <a:ext cx="1744652" cy="1744652"/>
          </a:xfrm>
          <a:prstGeom prst="rect">
            <a:avLst/>
          </a:prstGeom>
        </p:spPr>
      </p:pic>
    </p:spTree>
    <p:extLst>
      <p:ext uri="{BB962C8B-B14F-4D97-AF65-F5344CB8AC3E}">
        <p14:creationId xmlns:p14="http://schemas.microsoft.com/office/powerpoint/2010/main" val="3316651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FEDDEB-3035-4ADB-A8AB-FC527A7B34E6}"/>
              </a:ext>
            </a:extLst>
          </p:cNvPr>
          <p:cNvSpPr>
            <a:spLocks noGrp="1"/>
          </p:cNvSpPr>
          <p:nvPr>
            <p:ph type="title"/>
          </p:nvPr>
        </p:nvSpPr>
        <p:spPr>
          <a:xfrm>
            <a:off x="838200" y="353836"/>
            <a:ext cx="10515600" cy="1325563"/>
          </a:xfrm>
        </p:spPr>
        <p:txBody>
          <a:bodyPr/>
          <a:lstStyle/>
          <a:p>
            <a:r>
              <a:rPr lang="LID4096"/>
              <a:t>Eure </a:t>
            </a:r>
            <a:r>
              <a:rPr lang="de-CH"/>
              <a:t>Erfahrung</a:t>
            </a:r>
            <a:r>
              <a:rPr lang="LID4096"/>
              <a:t>en und Ideen</a:t>
            </a:r>
            <a:endParaRPr lang="de-CH"/>
          </a:p>
        </p:txBody>
      </p:sp>
      <p:sp>
        <p:nvSpPr>
          <p:cNvPr id="6" name="Inhaltsplatzhalter 5">
            <a:extLst>
              <a:ext uri="{FF2B5EF4-FFF2-40B4-BE49-F238E27FC236}">
                <a16:creationId xmlns:a16="http://schemas.microsoft.com/office/drawing/2014/main" id="{E8730CBD-699F-44F3-8633-DADDB2A3BC31}"/>
              </a:ext>
            </a:extLst>
          </p:cNvPr>
          <p:cNvSpPr>
            <a:spLocks noGrp="1"/>
          </p:cNvSpPr>
          <p:nvPr>
            <p:ph idx="1"/>
          </p:nvPr>
        </p:nvSpPr>
        <p:spPr/>
        <p:txBody>
          <a:bodyPr>
            <a:normAutofit/>
          </a:bodyPr>
          <a:lstStyle/>
          <a:p>
            <a:r>
              <a:rPr lang="de-CH"/>
              <a:t>Wie</a:t>
            </a:r>
            <a:r>
              <a:rPr lang="LID4096"/>
              <a:t> und wo</a:t>
            </a:r>
            <a:r>
              <a:rPr lang="de-CH"/>
              <a:t> sei</a:t>
            </a:r>
            <a:r>
              <a:rPr lang="LID4096"/>
              <a:t>d</a:t>
            </a:r>
            <a:r>
              <a:rPr lang="de-CH"/>
              <a:t> </a:t>
            </a:r>
            <a:r>
              <a:rPr lang="LID4096"/>
              <a:t>I</a:t>
            </a:r>
            <a:r>
              <a:rPr lang="de-CH" err="1"/>
              <a:t>hr</a:t>
            </a:r>
            <a:r>
              <a:rPr lang="de-CH"/>
              <a:t> bisher mit </a:t>
            </a:r>
            <a:r>
              <a:rPr lang="de-CH" err="1"/>
              <a:t>kün</a:t>
            </a:r>
            <a:r>
              <a:rPr lang="LID4096"/>
              <a:t>s</a:t>
            </a:r>
            <a:r>
              <a:rPr lang="de-CH" err="1"/>
              <a:t>tlicher</a:t>
            </a:r>
            <a:r>
              <a:rPr lang="de-CH"/>
              <a:t> Intelligenz (KI) </a:t>
            </a:r>
            <a:r>
              <a:rPr lang="LID4096"/>
              <a:t>in Berührung </a:t>
            </a:r>
            <a:r>
              <a:rPr lang="de-CH"/>
              <a:t>gekommen?</a:t>
            </a:r>
          </a:p>
          <a:p>
            <a:endParaRPr lang="de-CH"/>
          </a:p>
          <a:p>
            <a:r>
              <a:rPr lang="de-CH"/>
              <a:t>Wo seht Ihr Möglichkeiten zur Nutzung von KI</a:t>
            </a:r>
            <a:r>
              <a:rPr lang="LID4096"/>
              <a:t> in eurem Arbeitsalltag</a:t>
            </a:r>
            <a:r>
              <a:rPr lang="de-CH"/>
              <a:t>?</a:t>
            </a:r>
          </a:p>
        </p:txBody>
      </p:sp>
    </p:spTree>
    <p:extLst>
      <p:ext uri="{BB962C8B-B14F-4D97-AF65-F5344CB8AC3E}">
        <p14:creationId xmlns:p14="http://schemas.microsoft.com/office/powerpoint/2010/main" val="3225215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AF800-A5B6-7327-FFAE-839FCB238717}"/>
              </a:ext>
            </a:extLst>
          </p:cNvPr>
          <p:cNvSpPr>
            <a:spLocks noGrp="1"/>
          </p:cNvSpPr>
          <p:nvPr>
            <p:ph type="title"/>
          </p:nvPr>
        </p:nvSpPr>
        <p:spPr/>
        <p:txBody>
          <a:bodyPr/>
          <a:lstStyle/>
          <a:p>
            <a:r>
              <a:rPr lang="de-CH"/>
              <a:t>Unterschiede Gratis- und Bezahlversion </a:t>
            </a:r>
          </a:p>
        </p:txBody>
      </p:sp>
      <p:graphicFrame>
        <p:nvGraphicFramePr>
          <p:cNvPr id="4" name="Inhaltsplatzhalter 3">
            <a:extLst>
              <a:ext uri="{FF2B5EF4-FFF2-40B4-BE49-F238E27FC236}">
                <a16:creationId xmlns:a16="http://schemas.microsoft.com/office/drawing/2014/main" id="{2F90DDC0-A94B-49A1-F366-2EBEE2E15BFF}"/>
              </a:ext>
            </a:extLst>
          </p:cNvPr>
          <p:cNvGraphicFramePr>
            <a:graphicFrameLocks noGrp="1"/>
          </p:cNvGraphicFramePr>
          <p:nvPr>
            <p:ph idx="1"/>
            <p:extLst>
              <p:ext uri="{D42A27DB-BD31-4B8C-83A1-F6EECF244321}">
                <p14:modId xmlns:p14="http://schemas.microsoft.com/office/powerpoint/2010/main" val="3439610923"/>
              </p:ext>
            </p:extLst>
          </p:nvPr>
        </p:nvGraphicFramePr>
        <p:xfrm>
          <a:off x="838200" y="1550035"/>
          <a:ext cx="10515599" cy="4973391"/>
        </p:xfrm>
        <a:graphic>
          <a:graphicData uri="http://schemas.openxmlformats.org/drawingml/2006/table">
            <a:tbl>
              <a:tblPr firstRow="1" bandRow="1">
                <a:tableStyleId>{F5AB1C69-6EDB-4FF4-983F-18BD219EF322}</a:tableStyleId>
              </a:tblPr>
              <a:tblGrid>
                <a:gridCol w="490543">
                  <a:extLst>
                    <a:ext uri="{9D8B030D-6E8A-4147-A177-3AD203B41FA5}">
                      <a16:colId xmlns:a16="http://schemas.microsoft.com/office/drawing/2014/main" val="1031242637"/>
                    </a:ext>
                  </a:extLst>
                </a:gridCol>
                <a:gridCol w="4241634">
                  <a:extLst>
                    <a:ext uri="{9D8B030D-6E8A-4147-A177-3AD203B41FA5}">
                      <a16:colId xmlns:a16="http://schemas.microsoft.com/office/drawing/2014/main" val="3210362826"/>
                    </a:ext>
                  </a:extLst>
                </a:gridCol>
                <a:gridCol w="5164948">
                  <a:extLst>
                    <a:ext uri="{9D8B030D-6E8A-4147-A177-3AD203B41FA5}">
                      <a16:colId xmlns:a16="http://schemas.microsoft.com/office/drawing/2014/main" val="2190813314"/>
                    </a:ext>
                  </a:extLst>
                </a:gridCol>
                <a:gridCol w="618474">
                  <a:extLst>
                    <a:ext uri="{9D8B030D-6E8A-4147-A177-3AD203B41FA5}">
                      <a16:colId xmlns:a16="http://schemas.microsoft.com/office/drawing/2014/main" val="191855809"/>
                    </a:ext>
                  </a:extLst>
                </a:gridCol>
              </a:tblGrid>
              <a:tr h="401391">
                <a:tc>
                  <a:txBody>
                    <a:bodyPr/>
                    <a:lstStyle/>
                    <a:p>
                      <a:endParaRPr lang="de-CH"/>
                    </a:p>
                  </a:txBody>
                  <a:tcPr/>
                </a:tc>
                <a:tc>
                  <a:txBody>
                    <a:bodyPr/>
                    <a:lstStyle/>
                    <a:p>
                      <a:r>
                        <a:rPr lang="de-CH"/>
                        <a:t>Gratis</a:t>
                      </a:r>
                      <a:r>
                        <a:rPr lang="LID4096"/>
                        <a:t>v</a:t>
                      </a:r>
                      <a:r>
                        <a:rPr lang="de-CH" err="1"/>
                        <a:t>ersion</a:t>
                      </a:r>
                      <a:endParaRPr lang="de-CH"/>
                    </a:p>
                  </a:txBody>
                  <a:tcPr/>
                </a:tc>
                <a:tc>
                  <a:txBody>
                    <a:bodyPr/>
                    <a:lstStyle/>
                    <a:p>
                      <a:r>
                        <a:rPr lang="de-CH"/>
                        <a:t>Bezahlversion</a:t>
                      </a:r>
                    </a:p>
                  </a:txBody>
                  <a:tcPr/>
                </a:tc>
                <a:tc>
                  <a:txBody>
                    <a:bodyPr/>
                    <a:lstStyle/>
                    <a:p>
                      <a:endParaRPr lang="de-CH"/>
                    </a:p>
                  </a:txBody>
                  <a:tcPr/>
                </a:tc>
                <a:extLst>
                  <a:ext uri="{0D108BD9-81ED-4DB2-BD59-A6C34878D82A}">
                    <a16:rowId xmlns:a16="http://schemas.microsoft.com/office/drawing/2014/main" val="3279621515"/>
                  </a:ext>
                </a:extLst>
              </a:tr>
              <a:tr h="1946471">
                <a:tc>
                  <a:txBody>
                    <a:bodyPr/>
                    <a:lstStyle/>
                    <a:p>
                      <a:pPr algn="ctr"/>
                      <a:r>
                        <a:rPr lang="de-CH" b="1"/>
                        <a:t>ChatGPT</a:t>
                      </a:r>
                    </a:p>
                  </a:txBody>
                  <a:tcPr vert="vert270" anchor="ctr"/>
                </a:tc>
                <a:tc>
                  <a:txBody>
                    <a:bodyPr/>
                    <a:lstStyle/>
                    <a:p>
                      <a:pPr marL="285750" indent="-285750">
                        <a:buFont typeface="Arial" panose="020B0604020202020204" pitchFamily="34" charset="0"/>
                        <a:buChar char="•"/>
                      </a:pPr>
                      <a:r>
                        <a:rPr lang="de-DE" sz="1600"/>
                        <a:t>Unterstützung beim Schreiben, Problemlösen und mehr</a:t>
                      </a:r>
                    </a:p>
                    <a:p>
                      <a:pPr marL="285750" indent="-285750">
                        <a:buFont typeface="Arial" panose="020B0604020202020204" pitchFamily="34" charset="0"/>
                        <a:buChar char="•"/>
                      </a:pPr>
                      <a:r>
                        <a:rPr lang="de-DE" sz="1600"/>
                        <a:t>Zugriff auf GPT-3.5</a:t>
                      </a:r>
                    </a:p>
                    <a:p>
                      <a:pPr marL="285750" indent="-285750">
                        <a:buFont typeface="Arial" panose="020B0604020202020204" pitchFamily="34" charset="0"/>
                        <a:buChar char="•"/>
                      </a:pPr>
                      <a:r>
                        <a:rPr lang="de-DE" sz="1600"/>
                        <a:t>Eingeschränkter Zugriff auf GPT‑4o</a:t>
                      </a:r>
                    </a:p>
                    <a:p>
                      <a:pPr marL="285750" indent="-285750">
                        <a:buFont typeface="Arial" panose="020B0604020202020204" pitchFamily="34" charset="0"/>
                        <a:buChar char="•"/>
                      </a:pPr>
                      <a:r>
                        <a:rPr lang="de-DE" sz="1600"/>
                        <a:t>Eingeschränkter Zugriff auf fortschrittliche Datenanalyse, Datei-Uploads, </a:t>
                      </a:r>
                      <a:r>
                        <a:rPr lang="de-DE" sz="1600" err="1"/>
                        <a:t>Bilderken</a:t>
                      </a:r>
                      <a:r>
                        <a:rPr lang="LID4096" sz="1600"/>
                        <a:t>-</a:t>
                      </a:r>
                      <a:r>
                        <a:rPr lang="de-DE" sz="1600" err="1"/>
                        <a:t>nung</a:t>
                      </a:r>
                      <a:r>
                        <a:rPr lang="de-DE" sz="1600"/>
                        <a:t>, Onlinesuche und individuelle GPTs</a:t>
                      </a:r>
                      <a:endParaRPr lang="de-CH" sz="1600"/>
                    </a:p>
                  </a:txBody>
                  <a:tcPr/>
                </a:tc>
                <a:tc>
                  <a:txBody>
                    <a:bodyPr/>
                    <a:lstStyle/>
                    <a:p>
                      <a:pPr marL="285750" indent="-285750">
                        <a:buFont typeface="Arial" panose="020B0604020202020204" pitchFamily="34" charset="0"/>
                        <a:buChar char="•"/>
                      </a:pPr>
                      <a:r>
                        <a:rPr lang="de-CH" sz="1600" b="0" kern="1200">
                          <a:solidFill>
                            <a:schemeClr val="dk1"/>
                          </a:solidFill>
                          <a:effectLst/>
                        </a:rPr>
                        <a:t>Früher Zugriff auf neue Funktionen und neue Modelle wie GPT-4, GPT‑4o, GPT-3.5</a:t>
                      </a:r>
                    </a:p>
                    <a:p>
                      <a:pPr marL="285750" indent="-285750">
                        <a:buFont typeface="Arial" panose="020B0604020202020204" pitchFamily="34" charset="0"/>
                        <a:buChar char="•"/>
                      </a:pPr>
                      <a:r>
                        <a:rPr lang="de-CH" sz="1600" b="0" kern="1200">
                          <a:solidFill>
                            <a:schemeClr val="dk1"/>
                          </a:solidFill>
                          <a:effectLst/>
                        </a:rPr>
                        <a:t>Up </a:t>
                      </a:r>
                      <a:r>
                        <a:rPr lang="de-CH" sz="1600" b="0" kern="1200" err="1">
                          <a:solidFill>
                            <a:schemeClr val="dk1"/>
                          </a:solidFill>
                          <a:effectLst/>
                        </a:rPr>
                        <a:t>to</a:t>
                      </a:r>
                      <a:r>
                        <a:rPr lang="de-CH" sz="1600" b="0" kern="1200">
                          <a:solidFill>
                            <a:schemeClr val="dk1"/>
                          </a:solidFill>
                          <a:effectLst/>
                        </a:rPr>
                        <a:t> 5x </a:t>
                      </a:r>
                      <a:r>
                        <a:rPr lang="de-CH" sz="1600" b="0" kern="1200" err="1">
                          <a:solidFill>
                            <a:schemeClr val="dk1"/>
                          </a:solidFill>
                          <a:effectLst/>
                        </a:rPr>
                        <a:t>more</a:t>
                      </a:r>
                      <a:r>
                        <a:rPr lang="de-CH" sz="1600" b="0" kern="1200">
                          <a:solidFill>
                            <a:schemeClr val="dk1"/>
                          </a:solidFill>
                          <a:effectLst/>
                        </a:rPr>
                        <a:t> </a:t>
                      </a:r>
                      <a:r>
                        <a:rPr lang="de-CH" sz="1600" b="0" kern="1200" err="1">
                          <a:solidFill>
                            <a:schemeClr val="dk1"/>
                          </a:solidFill>
                          <a:effectLst/>
                        </a:rPr>
                        <a:t>messages</a:t>
                      </a:r>
                      <a:r>
                        <a:rPr lang="de-CH" sz="1600" b="0" kern="1200">
                          <a:solidFill>
                            <a:schemeClr val="dk1"/>
                          </a:solidFill>
                          <a:effectLst/>
                        </a:rPr>
                        <a:t> </a:t>
                      </a:r>
                      <a:r>
                        <a:rPr lang="de-CH" sz="1600" b="0" kern="1200" err="1">
                          <a:solidFill>
                            <a:schemeClr val="dk1"/>
                          </a:solidFill>
                          <a:effectLst/>
                        </a:rPr>
                        <a:t>for</a:t>
                      </a:r>
                      <a:r>
                        <a:rPr lang="de-CH" sz="1600" b="0" kern="1200">
                          <a:solidFill>
                            <a:schemeClr val="dk1"/>
                          </a:solidFill>
                          <a:effectLst/>
                        </a:rPr>
                        <a:t> GPT‑4o</a:t>
                      </a:r>
                    </a:p>
                    <a:p>
                      <a:pPr marL="285750" indent="-285750">
                        <a:buFont typeface="Arial" panose="020B0604020202020204" pitchFamily="34" charset="0"/>
                        <a:buChar char="•"/>
                      </a:pPr>
                      <a:r>
                        <a:rPr lang="de-CH" sz="1600" b="0" kern="1200">
                          <a:solidFill>
                            <a:schemeClr val="dk1"/>
                          </a:solidFill>
                          <a:effectLst/>
                        </a:rPr>
                        <a:t>Vollständiger Zugriff auf fortschrittliche Datenanalyse, Datei-Uploads, Bilderkennung und Onlinesuche</a:t>
                      </a:r>
                    </a:p>
                    <a:p>
                      <a:pPr marL="285750" indent="-285750">
                        <a:buFont typeface="Arial" panose="020B0604020202020204" pitchFamily="34" charset="0"/>
                        <a:buChar char="•"/>
                      </a:pPr>
                      <a:r>
                        <a:rPr lang="de-CH" sz="1600" b="0" kern="1200">
                          <a:solidFill>
                            <a:schemeClr val="dk1"/>
                          </a:solidFill>
                          <a:effectLst/>
                        </a:rPr>
                        <a:t>DALL·E-Bildgenerierung</a:t>
                      </a:r>
                    </a:p>
                    <a:p>
                      <a:pPr marL="285750" indent="-285750">
                        <a:buFont typeface="Arial" panose="020B0604020202020204" pitchFamily="34" charset="0"/>
                        <a:buChar char="•"/>
                      </a:pPr>
                      <a:r>
                        <a:rPr lang="de-CH" sz="1600" b="0" kern="1200">
                          <a:solidFill>
                            <a:schemeClr val="dk1"/>
                          </a:solidFill>
                          <a:effectLst/>
                        </a:rPr>
                        <a:t>Erstelle</a:t>
                      </a:r>
                      <a:r>
                        <a:rPr lang="LID4096" sz="1600" b="0" kern="1200">
                          <a:solidFill>
                            <a:schemeClr val="dk1"/>
                          </a:solidFill>
                          <a:effectLst/>
                        </a:rPr>
                        <a:t>n</a:t>
                      </a:r>
                      <a:r>
                        <a:rPr lang="de-CH" sz="1600" b="0" kern="1200">
                          <a:solidFill>
                            <a:schemeClr val="dk1"/>
                          </a:solidFill>
                          <a:effectLst/>
                        </a:rPr>
                        <a:t> und verwende</a:t>
                      </a:r>
                      <a:r>
                        <a:rPr lang="LID4096" sz="1600" b="0" kern="1200">
                          <a:solidFill>
                            <a:schemeClr val="dk1"/>
                          </a:solidFill>
                          <a:effectLst/>
                        </a:rPr>
                        <a:t>n</a:t>
                      </a:r>
                      <a:r>
                        <a:rPr lang="de-CH" sz="1600" b="0" kern="1200">
                          <a:solidFill>
                            <a:schemeClr val="dk1"/>
                          </a:solidFill>
                          <a:effectLst/>
                        </a:rPr>
                        <a:t> individuelle</a:t>
                      </a:r>
                      <a:r>
                        <a:rPr lang="LID4096" sz="1600" b="0" kern="1200">
                          <a:solidFill>
                            <a:schemeClr val="dk1"/>
                          </a:solidFill>
                          <a:effectLst/>
                        </a:rPr>
                        <a:t>r</a:t>
                      </a:r>
                      <a:r>
                        <a:rPr lang="de-CH" sz="1600" b="0" kern="1200">
                          <a:solidFill>
                            <a:schemeClr val="dk1"/>
                          </a:solidFill>
                          <a:effectLst/>
                        </a:rPr>
                        <a:t> GPTs</a:t>
                      </a:r>
                      <a:endParaRPr lang="de-CH" sz="1600" b="0" i="0" kern="1200">
                        <a:solidFill>
                          <a:schemeClr val="dk1"/>
                        </a:solidFill>
                        <a:effectLst/>
                        <a:latin typeface="+mn-lt"/>
                        <a:ea typeface="+mn-ea"/>
                        <a:cs typeface="+mn-cs"/>
                      </a:endParaRPr>
                    </a:p>
                  </a:txBody>
                  <a:tcPr/>
                </a:tc>
                <a:tc>
                  <a:txBody>
                    <a:bodyPr/>
                    <a:lstStyle/>
                    <a:p>
                      <a:pPr marL="0" indent="0" algn="ctr">
                        <a:buFont typeface="Arial" panose="020B0604020202020204" pitchFamily="34" charset="0"/>
                        <a:buNone/>
                      </a:pPr>
                      <a:r>
                        <a:rPr lang="de-CH" sz="1600"/>
                        <a:t>20 USD/Monat</a:t>
                      </a:r>
                      <a:endParaRPr lang="de-CH" sz="1600" b="0" i="0" kern="1200">
                        <a:solidFill>
                          <a:schemeClr val="dk1"/>
                        </a:solidFill>
                        <a:effectLst/>
                        <a:latin typeface="+mn-lt"/>
                        <a:ea typeface="+mn-ea"/>
                        <a:cs typeface="+mn-cs"/>
                      </a:endParaRPr>
                    </a:p>
                  </a:txBody>
                  <a:tcPr vert="vert270" anchor="ctr"/>
                </a:tc>
                <a:extLst>
                  <a:ext uri="{0D108BD9-81ED-4DB2-BD59-A6C34878D82A}">
                    <a16:rowId xmlns:a16="http://schemas.microsoft.com/office/drawing/2014/main" val="927165920"/>
                  </a:ext>
                </a:extLst>
              </a:tr>
              <a:tr h="2474328">
                <a:tc>
                  <a:txBody>
                    <a:bodyPr/>
                    <a:lstStyle/>
                    <a:p>
                      <a:pPr algn="ctr"/>
                      <a:r>
                        <a:rPr lang="de-CH" b="1"/>
                        <a:t>Copilot</a:t>
                      </a:r>
                    </a:p>
                  </a:txBody>
                  <a:tcPr vert="vert270" anchor="ctr"/>
                </a:tc>
                <a:tc>
                  <a:txBody>
                    <a:bodyPr/>
                    <a:lstStyle/>
                    <a:p>
                      <a:pPr marL="285750" indent="-285750">
                        <a:buFont typeface="Arial" panose="020B0604020202020204" pitchFamily="34" charset="0"/>
                        <a:buChar char="•"/>
                      </a:pPr>
                      <a:r>
                        <a:rPr lang="de-DE" sz="1600"/>
                        <a:t>Verwendung von Copilot im Web sowie unter Windows, </a:t>
                      </a:r>
                      <a:r>
                        <a:rPr lang="de-DE" sz="1600" err="1"/>
                        <a:t>macOS</a:t>
                      </a:r>
                      <a:r>
                        <a:rPr lang="de-DE" sz="1600"/>
                        <a:t> und </a:t>
                      </a:r>
                      <a:r>
                        <a:rPr lang="de-DE" sz="1600" err="1"/>
                        <a:t>iPadOS</a:t>
                      </a:r>
                      <a:endParaRPr lang="de-DE" sz="1600"/>
                    </a:p>
                    <a:p>
                      <a:pPr marL="285750" indent="-285750">
                        <a:buFont typeface="Arial" panose="020B0604020202020204" pitchFamily="34" charset="0"/>
                        <a:buChar char="•"/>
                      </a:pPr>
                      <a:r>
                        <a:rPr lang="de-DE" sz="1600"/>
                        <a:t>Zugriff auf</a:t>
                      </a:r>
                      <a:r>
                        <a:rPr lang="LID4096" sz="1600"/>
                        <a:t> </a:t>
                      </a:r>
                      <a:r>
                        <a:rPr lang="de-DE" sz="1600"/>
                        <a:t>GPT-4 und GPT-4 Turbo </a:t>
                      </a:r>
                      <a:r>
                        <a:rPr lang="de-DE" sz="1600" err="1"/>
                        <a:t>ausserhalb</a:t>
                      </a:r>
                      <a:r>
                        <a:rPr lang="de-DE" sz="1600"/>
                        <a:t> der Spitzenlastzeiten</a:t>
                      </a:r>
                    </a:p>
                    <a:p>
                      <a:pPr marL="285750" indent="-285750">
                        <a:buFont typeface="Arial" panose="020B0604020202020204" pitchFamily="34" charset="0"/>
                        <a:buChar char="•"/>
                      </a:pPr>
                      <a:r>
                        <a:rPr lang="de-DE" sz="1600"/>
                        <a:t>Verwendung von Text, Sprache und Bildern in der Konversationssuche</a:t>
                      </a:r>
                    </a:p>
                    <a:p>
                      <a:pPr marL="285750" indent="-285750">
                        <a:buFont typeface="Arial" panose="020B0604020202020204" pitchFamily="34" charset="0"/>
                        <a:buChar char="•"/>
                      </a:pPr>
                      <a:r>
                        <a:rPr lang="de-DE" sz="1600"/>
                        <a:t>Erstellung und Bearbeitung von KI-Bildern über Designer und 15 Boosts pro Tag </a:t>
                      </a:r>
                    </a:p>
                    <a:p>
                      <a:pPr marL="285750" indent="-285750">
                        <a:buFont typeface="Arial" panose="020B0604020202020204" pitchFamily="34" charset="0"/>
                        <a:buChar char="•"/>
                      </a:pPr>
                      <a:r>
                        <a:rPr lang="de-DE" sz="1600"/>
                        <a:t>Verwendung von Plug-Ins und GPTs</a:t>
                      </a:r>
                      <a:endParaRPr lang="de-CH" sz="1600"/>
                    </a:p>
                  </a:txBody>
                  <a:tcPr/>
                </a:tc>
                <a:tc>
                  <a:txBody>
                    <a:bodyPr/>
                    <a:lstStyle/>
                    <a:p>
                      <a:pPr marL="285750" indent="-285750">
                        <a:buFont typeface="Arial" panose="020B0604020202020204" pitchFamily="34" charset="0"/>
                        <a:buChar char="•"/>
                      </a:pPr>
                      <a:r>
                        <a:rPr lang="de-DE" sz="1600"/>
                        <a:t>Bevorzugter Zugriff auf GPT-4 und GPT-4 Turbo auch zu Spitzenlastzeiten für mehr Produktivität</a:t>
                      </a:r>
                    </a:p>
                    <a:p>
                      <a:pPr marL="285750" indent="-285750">
                        <a:buFont typeface="Arial" panose="020B0604020202020204" pitchFamily="34" charset="0"/>
                        <a:buChar char="•"/>
                      </a:pPr>
                      <a:r>
                        <a:rPr lang="de-DE" sz="1600"/>
                        <a:t>Erstellen </a:t>
                      </a:r>
                      <a:r>
                        <a:rPr lang="LID4096" sz="1600"/>
                        <a:t>von </a:t>
                      </a:r>
                      <a:r>
                        <a:rPr lang="de-DE" sz="1600"/>
                        <a:t>Copilot-GPTs, die </a:t>
                      </a:r>
                      <a:r>
                        <a:rPr lang="LID4096" sz="1600"/>
                        <a:t>an die </a:t>
                      </a:r>
                      <a:r>
                        <a:rPr lang="de-DE" sz="1600"/>
                        <a:t>individuellen Bedürfnisse an</a:t>
                      </a:r>
                      <a:r>
                        <a:rPr lang="LID4096" sz="1600"/>
                        <a:t>gepasst werden</a:t>
                      </a:r>
                      <a:r>
                        <a:rPr lang="de-DE" sz="1600"/>
                        <a:t> können  </a:t>
                      </a:r>
                    </a:p>
                    <a:p>
                      <a:pPr marL="285750" indent="-285750">
                        <a:buFont typeface="Arial" panose="020B0604020202020204" pitchFamily="34" charset="0"/>
                        <a:buChar char="•"/>
                      </a:pPr>
                      <a:r>
                        <a:rPr lang="de-DE" sz="1600"/>
                        <a:t>Verwenden </a:t>
                      </a:r>
                      <a:r>
                        <a:rPr lang="LID4096" sz="1600"/>
                        <a:t>von</a:t>
                      </a:r>
                      <a:r>
                        <a:rPr lang="de-DE" sz="1600"/>
                        <a:t> Copilot in Produktivitätsanwendungen wie Word, Excel, PowerPoint und Outlook (Microsoft-E-Mail-Adresse erforderlich)</a:t>
                      </a:r>
                    </a:p>
                    <a:p>
                      <a:pPr marL="285750" indent="-285750">
                        <a:buFont typeface="Arial" panose="020B0604020202020204" pitchFamily="34" charset="0"/>
                        <a:buChar char="•"/>
                      </a:pPr>
                      <a:r>
                        <a:rPr lang="de-DE" sz="1600"/>
                        <a:t>Generieren </a:t>
                      </a:r>
                      <a:r>
                        <a:rPr lang="LID4096" sz="1600"/>
                        <a:t>von</a:t>
                      </a:r>
                      <a:r>
                        <a:rPr lang="de-DE" sz="1600"/>
                        <a:t> einzigartige</a:t>
                      </a:r>
                      <a:r>
                        <a:rPr lang="LID4096" sz="1600"/>
                        <a:t>n</a:t>
                      </a:r>
                      <a:r>
                        <a:rPr lang="de-DE" sz="1600"/>
                        <a:t> Bilder</a:t>
                      </a:r>
                      <a:r>
                        <a:rPr lang="LID4096" sz="1600"/>
                        <a:t>n</a:t>
                      </a:r>
                      <a:r>
                        <a:rPr lang="de-DE" sz="1600"/>
                        <a:t> und verbessern </a:t>
                      </a:r>
                      <a:r>
                        <a:rPr lang="LID4096" sz="1600"/>
                        <a:t>von</a:t>
                      </a:r>
                      <a:r>
                        <a:rPr lang="de-DE" sz="1600"/>
                        <a:t> Kreationen mit Designer und 100 Boosts pro Tag</a:t>
                      </a:r>
                      <a:endParaRPr lang="de-CH" sz="1600"/>
                    </a:p>
                  </a:txBody>
                  <a:tcPr/>
                </a:tc>
                <a:tc>
                  <a:txBody>
                    <a:bodyPr/>
                    <a:lstStyle/>
                    <a:p>
                      <a:pPr marL="0" indent="0" algn="ctr">
                        <a:buFont typeface="Arial" panose="020B0604020202020204" pitchFamily="34" charset="0"/>
                        <a:buNone/>
                      </a:pPr>
                      <a:r>
                        <a:rPr lang="de-CH" sz="1600"/>
                        <a:t>20 USD/Monat, Jahreslizenz</a:t>
                      </a:r>
                    </a:p>
                  </a:txBody>
                  <a:tcPr vert="vert270" anchor="ctr"/>
                </a:tc>
                <a:extLst>
                  <a:ext uri="{0D108BD9-81ED-4DB2-BD59-A6C34878D82A}">
                    <a16:rowId xmlns:a16="http://schemas.microsoft.com/office/drawing/2014/main" val="2655119135"/>
                  </a:ext>
                </a:extLst>
              </a:tr>
            </a:tbl>
          </a:graphicData>
        </a:graphic>
      </p:graphicFrame>
    </p:spTree>
    <p:extLst>
      <p:ext uri="{BB962C8B-B14F-4D97-AF65-F5344CB8AC3E}">
        <p14:creationId xmlns:p14="http://schemas.microsoft.com/office/powerpoint/2010/main" val="37143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9C0CE-BBED-D1A0-76F7-7B83BDA97429}"/>
              </a:ext>
            </a:extLst>
          </p:cNvPr>
          <p:cNvSpPr>
            <a:spLocks noGrp="1"/>
          </p:cNvSpPr>
          <p:nvPr>
            <p:ph type="title"/>
          </p:nvPr>
        </p:nvSpPr>
        <p:spPr/>
        <p:txBody>
          <a:bodyPr/>
          <a:lstStyle/>
          <a:p>
            <a:r>
              <a:rPr lang="de-CH"/>
              <a:t>Voraussetzungen zur Nutzung von </a:t>
            </a:r>
            <a:r>
              <a:rPr lang="LID4096"/>
              <a:t>k</a:t>
            </a:r>
            <a:r>
              <a:rPr lang="de-CH"/>
              <a:t>ostenpflichtigen Angeboten	</a:t>
            </a:r>
          </a:p>
        </p:txBody>
      </p:sp>
      <p:sp>
        <p:nvSpPr>
          <p:cNvPr id="3" name="Inhaltsplatzhalter 2">
            <a:extLst>
              <a:ext uri="{FF2B5EF4-FFF2-40B4-BE49-F238E27FC236}">
                <a16:creationId xmlns:a16="http://schemas.microsoft.com/office/drawing/2014/main" id="{ADB68398-F66C-ABFB-946E-D09DAC6A2A03}"/>
              </a:ext>
            </a:extLst>
          </p:cNvPr>
          <p:cNvSpPr>
            <a:spLocks noGrp="1"/>
          </p:cNvSpPr>
          <p:nvPr>
            <p:ph idx="1"/>
          </p:nvPr>
        </p:nvSpPr>
        <p:spPr/>
        <p:txBody>
          <a:bodyPr/>
          <a:lstStyle/>
          <a:p>
            <a:r>
              <a:rPr lang="de-CH"/>
              <a:t>Copilot greift auf </a:t>
            </a:r>
          </a:p>
          <a:p>
            <a:pPr lvl="1"/>
            <a:r>
              <a:rPr lang="de-CH"/>
              <a:t>Dateien in SharePoint, </a:t>
            </a:r>
          </a:p>
          <a:p>
            <a:pPr lvl="1"/>
            <a:r>
              <a:rPr lang="de-CH" err="1"/>
              <a:t>Onedrive</a:t>
            </a:r>
            <a:r>
              <a:rPr lang="de-CH"/>
              <a:t> oder </a:t>
            </a:r>
          </a:p>
          <a:p>
            <a:pPr lvl="1"/>
            <a:r>
              <a:rPr lang="de-CH"/>
              <a:t>Exchange Online zu oder eigens dafür zur Verfügung gestellten Daten</a:t>
            </a:r>
          </a:p>
          <a:p>
            <a:r>
              <a:rPr lang="de-CH"/>
              <a:t>Berechtigungen und Zugriffe müssen geprüft werden, um sicher zu stellen, dass keine sensible</a:t>
            </a:r>
            <a:r>
              <a:rPr lang="LID4096"/>
              <a:t>n</a:t>
            </a:r>
            <a:r>
              <a:rPr lang="de-CH"/>
              <a:t> Daten eingesehen werden können</a:t>
            </a:r>
          </a:p>
          <a:p>
            <a:r>
              <a:rPr lang="de-CH" err="1"/>
              <a:t>Nutzer:innen</a:t>
            </a:r>
            <a:r>
              <a:rPr lang="de-CH"/>
              <a:t> müssen über die notwendigen Lizenzen verfügen</a:t>
            </a:r>
          </a:p>
          <a:p>
            <a:endParaRPr lang="de-CH"/>
          </a:p>
        </p:txBody>
      </p:sp>
    </p:spTree>
    <p:extLst>
      <p:ext uri="{BB962C8B-B14F-4D97-AF65-F5344CB8AC3E}">
        <p14:creationId xmlns:p14="http://schemas.microsoft.com/office/powerpoint/2010/main" val="105505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1E7E9-0999-12E4-2485-30D043DCA4F9}"/>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E52AE8B4-F0E6-B576-3AC0-52DEBA220CC9}"/>
              </a:ext>
            </a:extLst>
          </p:cNvPr>
          <p:cNvSpPr>
            <a:spLocks noGrp="1"/>
          </p:cNvSpPr>
          <p:nvPr>
            <p:ph idx="1"/>
          </p:nvPr>
        </p:nvSpPr>
        <p:spPr/>
        <p:txBody>
          <a:bodyPr/>
          <a:lstStyle/>
          <a:p>
            <a:endParaRPr lang="de-CH"/>
          </a:p>
        </p:txBody>
      </p:sp>
      <p:pic>
        <p:nvPicPr>
          <p:cNvPr id="2050" name="Picture 2" descr="Diagram that shows the relationship among the components of Microsoft Copilot for Microsoft 365, such as Microsoft Graph and LLM.">
            <a:extLst>
              <a:ext uri="{FF2B5EF4-FFF2-40B4-BE49-F238E27FC236}">
                <a16:creationId xmlns:a16="http://schemas.microsoft.com/office/drawing/2014/main" id="{7274433F-DE0A-806C-12CA-544809FB7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AD227CB-9443-2655-EFE1-77935DB5D126}"/>
              </a:ext>
            </a:extLst>
          </p:cNvPr>
          <p:cNvSpPr txBox="1"/>
          <p:nvPr/>
        </p:nvSpPr>
        <p:spPr>
          <a:xfrm>
            <a:off x="6096000" y="6492875"/>
            <a:ext cx="5958682" cy="261610"/>
          </a:xfrm>
          <a:prstGeom prst="rect">
            <a:avLst/>
          </a:prstGeom>
          <a:noFill/>
        </p:spPr>
        <p:txBody>
          <a:bodyPr wrap="none" rtlCol="0">
            <a:spAutoFit/>
          </a:bodyPr>
          <a:lstStyle/>
          <a:p>
            <a:r>
              <a:rPr lang="de-CH" sz="1100">
                <a:solidFill>
                  <a:schemeClr val="bg1"/>
                </a:solidFill>
              </a:rPr>
              <a:t>Aus </a:t>
            </a:r>
            <a:r>
              <a:rPr lang="de-CH" sz="1100">
                <a:solidFill>
                  <a:schemeClr val="bg1"/>
                </a:solidFill>
                <a:hlinkClick r:id="rId4">
                  <a:extLst>
                    <a:ext uri="{A12FA001-AC4F-418D-AE19-62706E023703}">
                      <ahyp:hlinkClr xmlns:ahyp="http://schemas.microsoft.com/office/drawing/2018/hyperlinkcolor" val="tx"/>
                    </a:ext>
                  </a:extLst>
                </a:hlinkClick>
              </a:rPr>
              <a:t>https://learn.microsoft.com/en-us/copilot/microsoft-365/microsoft-365-copilot-overview</a:t>
            </a:r>
            <a:endParaRPr lang="de-CH" sz="1100">
              <a:solidFill>
                <a:schemeClr val="bg1"/>
              </a:solidFill>
            </a:endParaRPr>
          </a:p>
        </p:txBody>
      </p:sp>
    </p:spTree>
    <p:extLst>
      <p:ext uri="{BB962C8B-B14F-4D97-AF65-F5344CB8AC3E}">
        <p14:creationId xmlns:p14="http://schemas.microsoft.com/office/powerpoint/2010/main" val="823922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Schild mit einfarbiger Füllung">
            <a:extLst>
              <a:ext uri="{FF2B5EF4-FFF2-40B4-BE49-F238E27FC236}">
                <a16:creationId xmlns:a16="http://schemas.microsoft.com/office/drawing/2014/main" id="{0597845F-2C8A-66BC-A013-8F43C194FB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9036" y="913673"/>
            <a:ext cx="5400223" cy="5400223"/>
          </a:xfrm>
          <a:prstGeom prst="rect">
            <a:avLst/>
          </a:prstGeom>
        </p:spPr>
      </p:pic>
      <p:pic>
        <p:nvPicPr>
          <p:cNvPr id="7" name="Grafik 6" descr="Sperren mit einfarbiger Füllung">
            <a:extLst>
              <a:ext uri="{FF2B5EF4-FFF2-40B4-BE49-F238E27FC236}">
                <a16:creationId xmlns:a16="http://schemas.microsoft.com/office/drawing/2014/main" id="{33332E47-3D0F-76E6-0470-F0A5562028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33717" y="1963570"/>
            <a:ext cx="2930859" cy="2930859"/>
          </a:xfrm>
          <a:prstGeom prst="rect">
            <a:avLst/>
          </a:prstGeom>
        </p:spPr>
      </p:pic>
      <p:sp>
        <p:nvSpPr>
          <p:cNvPr id="2" name="Titel 1">
            <a:extLst>
              <a:ext uri="{FF2B5EF4-FFF2-40B4-BE49-F238E27FC236}">
                <a16:creationId xmlns:a16="http://schemas.microsoft.com/office/drawing/2014/main" id="{C09C5525-4F4F-22F2-74BC-F4634BA89992}"/>
              </a:ext>
            </a:extLst>
          </p:cNvPr>
          <p:cNvSpPr>
            <a:spLocks noGrp="1"/>
          </p:cNvSpPr>
          <p:nvPr>
            <p:ph type="title"/>
          </p:nvPr>
        </p:nvSpPr>
        <p:spPr/>
        <p:txBody>
          <a:bodyPr/>
          <a:lstStyle/>
          <a:p>
            <a:r>
              <a:rPr lang="de-CH"/>
              <a:t>Sicherheit, Datenschutz und Compliance</a:t>
            </a:r>
          </a:p>
        </p:txBody>
      </p:sp>
      <p:sp>
        <p:nvSpPr>
          <p:cNvPr id="3" name="Inhaltsplatzhalter 2">
            <a:extLst>
              <a:ext uri="{FF2B5EF4-FFF2-40B4-BE49-F238E27FC236}">
                <a16:creationId xmlns:a16="http://schemas.microsoft.com/office/drawing/2014/main" id="{85D11F36-1D6D-53EA-9DBC-92B717F81732}"/>
              </a:ext>
            </a:extLst>
          </p:cNvPr>
          <p:cNvSpPr>
            <a:spLocks noGrp="1"/>
          </p:cNvSpPr>
          <p:nvPr>
            <p:ph idx="1"/>
          </p:nvPr>
        </p:nvSpPr>
        <p:spPr/>
        <p:txBody>
          <a:bodyPr>
            <a:normAutofit fontScale="92500" lnSpcReduction="20000"/>
          </a:bodyPr>
          <a:lstStyle/>
          <a:p>
            <a:pPr>
              <a:spcAft>
                <a:spcPts val="300"/>
              </a:spcAft>
            </a:pPr>
            <a:r>
              <a:rPr lang="de-DE"/>
              <a:t>Weder in </a:t>
            </a:r>
            <a:r>
              <a:rPr lang="de-DE" err="1"/>
              <a:t>ChatGPT</a:t>
            </a:r>
            <a:r>
              <a:rPr lang="de-DE"/>
              <a:t> Free, Plus noch in Copilot Free, Pro gibt es ein</a:t>
            </a:r>
            <a:r>
              <a:rPr lang="LID4096"/>
              <a:t>en</a:t>
            </a:r>
            <a:r>
              <a:rPr lang="de-DE"/>
              <a:t> Datenverarbeitungsvertrag (DPA), </a:t>
            </a:r>
            <a:r>
              <a:rPr lang="LID4096"/>
              <a:t>in welchem</a:t>
            </a:r>
            <a:r>
              <a:rPr lang="de-DE"/>
              <a:t> Art, Zweck und Dauer der Verarbeitungsaktivität festgelegt wird. Er ist wesentlicher Bestandteil der DSGVO-Konformität.</a:t>
            </a:r>
          </a:p>
          <a:p>
            <a:pPr>
              <a:spcAft>
                <a:spcPts val="300"/>
              </a:spcAft>
            </a:pPr>
            <a:r>
              <a:rPr lang="LID4096"/>
              <a:t>Sowohl </a:t>
            </a:r>
            <a:r>
              <a:rPr lang="de-DE"/>
              <a:t>Microsoft Copilot für Microsoft 365 als auch </a:t>
            </a:r>
            <a:r>
              <a:rPr lang="de-DE" err="1"/>
              <a:t>ChatGPT</a:t>
            </a:r>
            <a:r>
              <a:rPr lang="de-DE"/>
              <a:t> Team und Enterprise erfüllen die bestehenden Datenschutz-, Sicherheits- und Compliance-Verpflichtungen gegenüber kommerziellen Microsoft</a:t>
            </a:r>
            <a:r>
              <a:rPr lang="LID4096"/>
              <a:t>-</a:t>
            </a:r>
            <a:r>
              <a:rPr lang="de-DE"/>
              <a:t>365-Kunden, </a:t>
            </a:r>
            <a:r>
              <a:rPr lang="de-DE" err="1"/>
              <a:t>einschliesslich</a:t>
            </a:r>
            <a:r>
              <a:rPr lang="de-DE"/>
              <a:t> der Datenschutz</a:t>
            </a:r>
            <a:r>
              <a:rPr lang="LID4096"/>
              <a:t>-</a:t>
            </a:r>
            <a:r>
              <a:rPr lang="de-DE"/>
              <a:t>Grund</a:t>
            </a:r>
            <a:r>
              <a:rPr lang="LID4096"/>
              <a:t>-</a:t>
            </a:r>
            <a:r>
              <a:rPr lang="de-DE" err="1"/>
              <a:t>verordnung</a:t>
            </a:r>
            <a:r>
              <a:rPr lang="de-DE"/>
              <a:t> (DSGVO) und der Datengrenze der Europäischen Union (EU)</a:t>
            </a:r>
            <a:endParaRPr lang="de-CH"/>
          </a:p>
          <a:p>
            <a:r>
              <a:rPr lang="de-CH"/>
              <a:t>Tipp zum sichereren Umgang:</a:t>
            </a:r>
          </a:p>
          <a:p>
            <a:pPr lvl="1"/>
            <a:r>
              <a:rPr lang="LID4096"/>
              <a:t>k</a:t>
            </a:r>
            <a:r>
              <a:rPr lang="de-CH"/>
              <a:t>eine sensiblen oder persönlichen Daten in</a:t>
            </a:r>
            <a:r>
              <a:rPr lang="LID4096"/>
              <a:t> den</a:t>
            </a:r>
            <a:r>
              <a:rPr lang="de-CH"/>
              <a:t> Chat eingeben, </a:t>
            </a:r>
          </a:p>
          <a:p>
            <a:pPr lvl="1"/>
            <a:r>
              <a:rPr lang="de-CH"/>
              <a:t>anonymisiere Deine Daten (Namen, Zahlen, …)</a:t>
            </a:r>
          </a:p>
        </p:txBody>
      </p:sp>
      <p:sp>
        <p:nvSpPr>
          <p:cNvPr id="4" name="Textfeld 3">
            <a:extLst>
              <a:ext uri="{FF2B5EF4-FFF2-40B4-BE49-F238E27FC236}">
                <a16:creationId xmlns:a16="http://schemas.microsoft.com/office/drawing/2014/main" id="{7F0D20E4-780B-E1CF-72A6-C1330096EDD9}"/>
              </a:ext>
            </a:extLst>
          </p:cNvPr>
          <p:cNvSpPr txBox="1"/>
          <p:nvPr/>
        </p:nvSpPr>
        <p:spPr>
          <a:xfrm>
            <a:off x="838200" y="6176963"/>
            <a:ext cx="10515600" cy="430887"/>
          </a:xfrm>
          <a:prstGeom prst="rect">
            <a:avLst/>
          </a:prstGeom>
          <a:noFill/>
        </p:spPr>
        <p:txBody>
          <a:bodyPr wrap="square" rtlCol="0">
            <a:spAutoFit/>
          </a:bodyPr>
          <a:lstStyle/>
          <a:p>
            <a:r>
              <a:rPr lang="de-CH" sz="1100"/>
              <a:t>Aus </a:t>
            </a:r>
            <a:r>
              <a:rPr lang="de-CH" sz="1100">
                <a:hlinkClick r:id="rId7"/>
              </a:rPr>
              <a:t>https://www.vischer.com/know-how/blog/teil-2-gaengige-ki-tools-wie-steht-es-um-den-datenschutz/</a:t>
            </a:r>
            <a:r>
              <a:rPr lang="de-CH" sz="1100"/>
              <a:t> und </a:t>
            </a:r>
            <a:r>
              <a:rPr lang="de-CH" sz="1100">
                <a:hlinkClick r:id="rId8"/>
              </a:rPr>
              <a:t>https://learn.microsoft.com/de-de/copilot/microsoft-365/microsoft-365-copilot-privacy</a:t>
            </a:r>
            <a:endParaRPr lang="de-CH" sz="1100"/>
          </a:p>
        </p:txBody>
      </p:sp>
    </p:spTree>
    <p:extLst>
      <p:ext uri="{BB962C8B-B14F-4D97-AF65-F5344CB8AC3E}">
        <p14:creationId xmlns:p14="http://schemas.microsoft.com/office/powerpoint/2010/main" val="502598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EC29EBE-D32B-48EC-870B-89F9EB255B03}"/>
              </a:ext>
            </a:extLst>
          </p:cNvPr>
          <p:cNvSpPr>
            <a:spLocks noGrp="1"/>
          </p:cNvSpPr>
          <p:nvPr>
            <p:ph type="title"/>
          </p:nvPr>
        </p:nvSpPr>
        <p:spPr>
          <a:xfrm>
            <a:off x="831851" y="1709738"/>
            <a:ext cx="5125954" cy="2852737"/>
          </a:xfrm>
        </p:spPr>
        <p:txBody>
          <a:bodyPr>
            <a:normAutofit/>
          </a:bodyPr>
          <a:lstStyle/>
          <a:p>
            <a:r>
              <a:rPr lang="de-CH"/>
              <a:t>Anwendungen im Alltag</a:t>
            </a:r>
          </a:p>
        </p:txBody>
      </p:sp>
      <p:sp>
        <p:nvSpPr>
          <p:cNvPr id="6" name="Textplatzhalter 5">
            <a:extLst>
              <a:ext uri="{FF2B5EF4-FFF2-40B4-BE49-F238E27FC236}">
                <a16:creationId xmlns:a16="http://schemas.microsoft.com/office/drawing/2014/main" id="{0A91ECB7-85F6-4D56-933D-6936A4113FFF}"/>
              </a:ext>
            </a:extLst>
          </p:cNvPr>
          <p:cNvSpPr>
            <a:spLocks noGrp="1"/>
          </p:cNvSpPr>
          <p:nvPr>
            <p:ph type="body" idx="1"/>
          </p:nvPr>
        </p:nvSpPr>
        <p:spPr>
          <a:xfrm>
            <a:off x="831850" y="4589463"/>
            <a:ext cx="4257508" cy="1500187"/>
          </a:xfrm>
        </p:spPr>
        <p:txBody>
          <a:bodyPr>
            <a:normAutofit/>
          </a:bodyPr>
          <a:lstStyle/>
          <a:p>
            <a:r>
              <a:rPr lang="de-CH"/>
              <a:t>Anwendungsbeispiele, Austesten und Experimentieren</a:t>
            </a:r>
          </a:p>
        </p:txBody>
      </p:sp>
      <p:sp>
        <p:nvSpPr>
          <p:cNvPr id="2" name="Ellipse 1">
            <a:extLst>
              <a:ext uri="{FF2B5EF4-FFF2-40B4-BE49-F238E27FC236}">
                <a16:creationId xmlns:a16="http://schemas.microsoft.com/office/drawing/2014/main" id="{AC33B5FC-9103-4DFB-A4DF-1B03B4F937CF}"/>
              </a:ext>
            </a:extLst>
          </p:cNvPr>
          <p:cNvSpPr/>
          <p:nvPr/>
        </p:nvSpPr>
        <p:spPr>
          <a:xfrm>
            <a:off x="6096000" y="1049344"/>
            <a:ext cx="4759312" cy="4759312"/>
          </a:xfrm>
          <a:prstGeom prst="ellipse">
            <a:avLst/>
          </a:prstGeom>
          <a:solidFill>
            <a:srgbClr val="484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4400"/>
          </a:p>
        </p:txBody>
      </p:sp>
      <p:pic>
        <p:nvPicPr>
          <p:cNvPr id="16" name="Grafik 15" descr="Chatblase mit einfarbiger Füllung">
            <a:extLst>
              <a:ext uri="{FF2B5EF4-FFF2-40B4-BE49-F238E27FC236}">
                <a16:creationId xmlns:a16="http://schemas.microsoft.com/office/drawing/2014/main" id="{D575F771-8D77-E82E-683C-B660C8ECF1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1884" y="2221706"/>
            <a:ext cx="914400" cy="914400"/>
          </a:xfrm>
          <a:prstGeom prst="rect">
            <a:avLst/>
          </a:prstGeom>
        </p:spPr>
      </p:pic>
      <p:pic>
        <p:nvPicPr>
          <p:cNvPr id="18" name="Grafik 17" descr="Onlinebesprechung mit einfarbiger Füllung">
            <a:extLst>
              <a:ext uri="{FF2B5EF4-FFF2-40B4-BE49-F238E27FC236}">
                <a16:creationId xmlns:a16="http://schemas.microsoft.com/office/drawing/2014/main" id="{6DD730E1-833B-00D5-348D-6099EE4CCE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2596" y="2221706"/>
            <a:ext cx="2579604" cy="2579604"/>
          </a:xfrm>
          <a:prstGeom prst="rect">
            <a:avLst/>
          </a:prstGeom>
        </p:spPr>
      </p:pic>
    </p:spTree>
    <p:extLst>
      <p:ext uri="{BB962C8B-B14F-4D97-AF65-F5344CB8AC3E}">
        <p14:creationId xmlns:p14="http://schemas.microsoft.com/office/powerpoint/2010/main" val="1574874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0C43F-3F12-5089-6CC5-3669F1D9EABE}"/>
              </a:ext>
            </a:extLst>
          </p:cNvPr>
          <p:cNvSpPr>
            <a:spLocks noGrp="1"/>
          </p:cNvSpPr>
          <p:nvPr>
            <p:ph type="title"/>
          </p:nvPr>
        </p:nvSpPr>
        <p:spPr/>
        <p:txBody>
          <a:bodyPr/>
          <a:lstStyle/>
          <a:p>
            <a:r>
              <a:rPr lang="de-CH"/>
              <a:t>Anwendungsbeispiele</a:t>
            </a:r>
          </a:p>
        </p:txBody>
      </p:sp>
      <p:graphicFrame>
        <p:nvGraphicFramePr>
          <p:cNvPr id="7" name="Inhaltsplatzhalter 4">
            <a:extLst>
              <a:ext uri="{FF2B5EF4-FFF2-40B4-BE49-F238E27FC236}">
                <a16:creationId xmlns:a16="http://schemas.microsoft.com/office/drawing/2014/main" id="{2745FD82-A613-8371-0C67-7126F34EE64B}"/>
              </a:ext>
            </a:extLst>
          </p:cNvPr>
          <p:cNvGraphicFramePr>
            <a:graphicFrameLocks noGrp="1"/>
          </p:cNvGraphicFramePr>
          <p:nvPr>
            <p:ph idx="1"/>
            <p:extLst>
              <p:ext uri="{D42A27DB-BD31-4B8C-83A1-F6EECF244321}">
                <p14:modId xmlns:p14="http://schemas.microsoft.com/office/powerpoint/2010/main" val="40984496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hteck 4">
            <a:extLst>
              <a:ext uri="{FF2B5EF4-FFF2-40B4-BE49-F238E27FC236}">
                <a16:creationId xmlns:a16="http://schemas.microsoft.com/office/drawing/2014/main" id="{48398719-98D8-707B-B59C-72EA426DB6EF}"/>
              </a:ext>
            </a:extLst>
          </p:cNvPr>
          <p:cNvSpPr/>
          <p:nvPr/>
        </p:nvSpPr>
        <p:spPr>
          <a:xfrm>
            <a:off x="7316775" y="4001294"/>
            <a:ext cx="1839994" cy="169338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de-CH"/>
          </a:p>
        </p:txBody>
      </p:sp>
    </p:spTree>
    <p:extLst>
      <p:ext uri="{BB962C8B-B14F-4D97-AF65-F5344CB8AC3E}">
        <p14:creationId xmlns:p14="http://schemas.microsoft.com/office/powerpoint/2010/main" val="105941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9A64F5EC-4EE8-4A5D-8114-AB5CF393163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CDC68E97-475E-410E-A807-2124A80C5BE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5FBDA157-EE32-439F-9F70-542D917A9A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6F2FD5DC-F239-4D03-B704-329671F403E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70048FE9-5EB2-4704-B603-6E20832006E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62DE6BFF-FA05-4095-9124-709D316E2AC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EAE60DB8-549D-40AB-A8FB-CD97808E9DF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E8B6F532-3A8E-48A9-A103-843699C0477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0372EDC6-D9CF-4068-8C28-A019CE9D72B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75D04054-4C4E-4D15-9376-594F36A4B6ED}"/>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E8FD9E54-60C0-4371-AD10-765456982F9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A9D70F33-6BC6-437B-B617-2BE3DDC001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6CF53-EAF4-6C9C-0105-0080315F4140}"/>
              </a:ext>
            </a:extLst>
          </p:cNvPr>
          <p:cNvSpPr>
            <a:spLocks noGrp="1"/>
          </p:cNvSpPr>
          <p:nvPr>
            <p:ph type="title"/>
          </p:nvPr>
        </p:nvSpPr>
        <p:spPr/>
        <p:txBody>
          <a:bodyPr>
            <a:normAutofit fontScale="90000"/>
          </a:bodyPr>
          <a:lstStyle/>
          <a:p>
            <a:r>
              <a:rPr lang="de-CH"/>
              <a:t>Gemeinsam Erarbeitetes Beispiel oder alternativ: Anwendungsbeipsiel RS Gesuch</a:t>
            </a:r>
          </a:p>
        </p:txBody>
      </p:sp>
      <p:sp>
        <p:nvSpPr>
          <p:cNvPr id="3" name="Inhaltsplatzhalter 2">
            <a:extLst>
              <a:ext uri="{FF2B5EF4-FFF2-40B4-BE49-F238E27FC236}">
                <a16:creationId xmlns:a16="http://schemas.microsoft.com/office/drawing/2014/main" id="{900C317F-B467-A9B8-70F5-60BF4E831EDE}"/>
              </a:ext>
            </a:extLst>
          </p:cNvPr>
          <p:cNvSpPr>
            <a:spLocks noGrp="1"/>
          </p:cNvSpPr>
          <p:nvPr>
            <p:ph idx="1"/>
          </p:nvPr>
        </p:nvSpPr>
        <p:spPr/>
        <p:txBody>
          <a:bodyPr/>
          <a:lstStyle/>
          <a:p>
            <a:pPr marL="0" indent="0">
              <a:buNone/>
            </a:pPr>
            <a:r>
              <a:rPr lang="de-DE"/>
              <a:t>Verschiebung RS als Beispiel</a:t>
            </a:r>
            <a:endParaRPr lang="de-CH"/>
          </a:p>
          <a:p>
            <a:r>
              <a:rPr lang="de-CH"/>
              <a:t>Zuerst allgemein fragen</a:t>
            </a:r>
          </a:p>
          <a:p>
            <a:r>
              <a:rPr lang="de-CH"/>
              <a:t>Gründe angeben, was könnten Gesuchsverschiebung verursachen</a:t>
            </a:r>
          </a:p>
          <a:p>
            <a:r>
              <a:rPr lang="de-CH"/>
              <a:t>Offizielles Schreiben verfassen</a:t>
            </a:r>
          </a:p>
          <a:p>
            <a:r>
              <a:rPr lang="de-CH"/>
              <a:t>Am Schluss noch in eine andere Sprache übersetzen</a:t>
            </a:r>
          </a:p>
        </p:txBody>
      </p:sp>
    </p:spTree>
    <p:extLst>
      <p:ext uri="{BB962C8B-B14F-4D97-AF65-F5344CB8AC3E}">
        <p14:creationId xmlns:p14="http://schemas.microsoft.com/office/powerpoint/2010/main" val="278663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FEDDEB-3035-4ADB-A8AB-FC527A7B34E6}"/>
              </a:ext>
            </a:extLst>
          </p:cNvPr>
          <p:cNvSpPr>
            <a:spLocks noGrp="1"/>
          </p:cNvSpPr>
          <p:nvPr>
            <p:ph type="title"/>
          </p:nvPr>
        </p:nvSpPr>
        <p:spPr>
          <a:xfrm>
            <a:off x="838200" y="353836"/>
            <a:ext cx="10515600" cy="1325563"/>
          </a:xfrm>
        </p:spPr>
        <p:txBody>
          <a:bodyPr/>
          <a:lstStyle/>
          <a:p>
            <a:r>
              <a:rPr lang="de-CH"/>
              <a:t>Austesten und Experimentieren</a:t>
            </a:r>
          </a:p>
        </p:txBody>
      </p:sp>
      <p:sp>
        <p:nvSpPr>
          <p:cNvPr id="6" name="Inhaltsplatzhalter 5">
            <a:extLst>
              <a:ext uri="{FF2B5EF4-FFF2-40B4-BE49-F238E27FC236}">
                <a16:creationId xmlns:a16="http://schemas.microsoft.com/office/drawing/2014/main" id="{E8730CBD-699F-44F3-8633-DADDB2A3BC31}"/>
              </a:ext>
            </a:extLst>
          </p:cNvPr>
          <p:cNvSpPr>
            <a:spLocks noGrp="1"/>
          </p:cNvSpPr>
          <p:nvPr>
            <p:ph idx="1"/>
          </p:nvPr>
        </p:nvSpPr>
        <p:spPr/>
        <p:txBody>
          <a:bodyPr>
            <a:normAutofit fontScale="92500" lnSpcReduction="10000"/>
          </a:bodyPr>
          <a:lstStyle/>
          <a:p>
            <a:pPr marL="0" indent="0">
              <a:buNone/>
            </a:pPr>
            <a:r>
              <a:rPr lang="de-CH"/>
              <a:t>Starte den Edge Browser und gehe auf die Seite von Copilot:</a:t>
            </a:r>
          </a:p>
          <a:p>
            <a:pPr marL="0" indent="0">
              <a:buNone/>
            </a:pPr>
            <a:endParaRPr lang="de-CH"/>
          </a:p>
          <a:p>
            <a:pPr marL="0" indent="0">
              <a:buNone/>
            </a:pPr>
            <a:r>
              <a:rPr lang="de-CH"/>
              <a:t>1. Verfasse mit Copilot ein Feedback zur heutigen Schulung</a:t>
            </a:r>
          </a:p>
          <a:p>
            <a:pPr marL="0" indent="0">
              <a:buNone/>
            </a:pPr>
            <a:r>
              <a:rPr lang="de-CH"/>
              <a:t>2. Erstelle einen Newsletter oder Zeitungsbeitrag oder Post zur letzten oder nächsten Veranstaltung.</a:t>
            </a:r>
          </a:p>
          <a:p>
            <a:r>
              <a:rPr lang="de-CH"/>
              <a:t>Wie würdet Ihr dies angehen?</a:t>
            </a:r>
          </a:p>
          <a:p>
            <a:pPr marL="0" indent="0">
              <a:buNone/>
            </a:pPr>
            <a:r>
              <a:rPr lang="de-CH"/>
              <a:t>3. Suche den Jahresbericht 2022 der Stiftung Erwachsenbildung und stelle eine Frage dazu, welche Dich interessiert, z.B. die anstehenden Projekte und verifiziere die Antwort im Bericht oder bei Sabine</a:t>
            </a:r>
          </a:p>
          <a:p>
            <a:pPr marL="0" indent="0">
              <a:buNone/>
            </a:pPr>
            <a:r>
              <a:rPr lang="de-CH"/>
              <a:t>4. Probiere eigene Eingaben, die Dich interessieren</a:t>
            </a:r>
          </a:p>
          <a:p>
            <a:endParaRPr lang="de-CH"/>
          </a:p>
        </p:txBody>
      </p:sp>
    </p:spTree>
    <p:extLst>
      <p:ext uri="{BB962C8B-B14F-4D97-AF65-F5344CB8AC3E}">
        <p14:creationId xmlns:p14="http://schemas.microsoft.com/office/powerpoint/2010/main" val="266294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630C7-819A-24D1-F296-7F7A9CE12D92}"/>
              </a:ext>
            </a:extLst>
          </p:cNvPr>
          <p:cNvSpPr>
            <a:spLocks noGrp="1"/>
          </p:cNvSpPr>
          <p:nvPr>
            <p:ph type="title"/>
          </p:nvPr>
        </p:nvSpPr>
        <p:spPr/>
        <p:txBody>
          <a:bodyPr/>
          <a:lstStyle/>
          <a:p>
            <a:r>
              <a:rPr lang="de-CH"/>
              <a:t>Agenda</a:t>
            </a:r>
          </a:p>
        </p:txBody>
      </p:sp>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8B5C65F0-3890-96A3-A3F0-F336B2FAE582}"/>
                  </a:ext>
                </a:extLst>
              </p:cNvPr>
              <p:cNvGraphicFramePr>
                <a:graphicFrameLocks noChangeAspect="1"/>
              </p:cNvGraphicFramePr>
              <p:nvPr>
                <p:extLst>
                  <p:ext uri="{D42A27DB-BD31-4B8C-83A1-F6EECF244321}">
                    <p14:modId xmlns:p14="http://schemas.microsoft.com/office/powerpoint/2010/main" val="3552407600"/>
                  </p:ext>
                </p:extLst>
              </p:nvPr>
            </p:nvGraphicFramePr>
            <p:xfrm>
              <a:off x="838200" y="1290918"/>
              <a:ext cx="10515600" cy="4886045"/>
            </p:xfrm>
            <a:graphic>
              <a:graphicData uri="http://schemas.microsoft.com/office/powerpoint/2016/summaryzoom">
                <psuz:summaryZm>
                  <psuz:summaryZmObj sectionId="{423BD024-9CE9-4C03-9500-51D62CEAB9E2}" offsetFactorX="-9236" offsetFactorY="-38609">
                    <psuz:zmPr id="{A656062A-CBA5-466F-849E-81AC2F93998B}" transitionDur="1000">
                      <p166:blipFill xmlns:p166="http://schemas.microsoft.com/office/powerpoint/2016/6/main">
                        <a:blip r:embed="rId3"/>
                        <a:stretch>
                          <a:fillRect/>
                        </a:stretch>
                      </p166:blipFill>
                      <p166:spPr xmlns:p166="http://schemas.microsoft.com/office/powerpoint/2016/6/main">
                        <a:xfrm>
                          <a:off x="5" y="84463"/>
                          <a:ext cx="4732020" cy="2661761"/>
                        </a:xfrm>
                        <a:prstGeom prst="rect">
                          <a:avLst/>
                        </a:prstGeom>
                        <a:ln w="3175">
                          <a:noFill/>
                        </a:ln>
                      </p166:spPr>
                    </psuz:zmPr>
                  </psuz:summaryZmObj>
                  <psuz:summaryZmObj sectionId="{9BE0C317-5CFD-4521-AE86-BEB3BC355E1D}" offsetFactorX="9236" offsetFactorY="32059">
                    <psuz:zmPr id="{D3B96A25-C5E8-4390-A7A6-1461ACE04123}" transitionDur="1000">
                      <p166:blipFill xmlns:p166="http://schemas.microsoft.com/office/powerpoint/2016/6/main">
                        <a:blip r:embed="rId4"/>
                        <a:stretch>
                          <a:fillRect/>
                        </a:stretch>
                      </p166:blipFill>
                      <p166:spPr xmlns:p166="http://schemas.microsoft.com/office/powerpoint/2016/6/main">
                        <a:xfrm>
                          <a:off x="5783574" y="1965476"/>
                          <a:ext cx="4732020" cy="2661761"/>
                        </a:xfrm>
                        <a:prstGeom prst="rect">
                          <a:avLst/>
                        </a:prstGeom>
                        <a:ln w="3175">
                          <a:noFill/>
                        </a:ln>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8B5C65F0-3890-96A3-A3F0-F336B2FAE582}"/>
                  </a:ext>
                </a:extLst>
              </p:cNvPr>
              <p:cNvGrpSpPr>
                <a:grpSpLocks noGrp="1" noUngrp="1" noRot="1" noChangeAspect="1" noMove="1" noResize="1"/>
              </p:cNvGrpSpPr>
              <p:nvPr/>
            </p:nvGrpSpPr>
            <p:grpSpPr>
              <a:xfrm>
                <a:off x="838200" y="1290918"/>
                <a:ext cx="10515600" cy="4886045"/>
                <a:chOff x="838200" y="1290918"/>
                <a:chExt cx="10515600" cy="4886045"/>
              </a:xfrm>
            </p:grpSpPr>
            <p:pic>
              <p:nvPicPr>
                <p:cNvPr id="3" name="Grafik 3">
                  <a:hlinkClick r:id="rId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838205" y="1375381"/>
                  <a:ext cx="4732020" cy="2661761"/>
                </a:xfrm>
                <a:prstGeom prst="rect">
                  <a:avLst/>
                </a:prstGeom>
                <a:ln w="3175">
                  <a:noFill/>
                </a:ln>
              </p:spPr>
            </p:pic>
            <p:pic>
              <p:nvPicPr>
                <p:cNvPr id="8" name="Grafik 8">
                  <a:hlinkClick r:id="rId6"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621774" y="3256394"/>
                  <a:ext cx="4732020" cy="2661761"/>
                </a:xfrm>
                <a:prstGeom prst="rect">
                  <a:avLst/>
                </a:prstGeom>
                <a:ln w="3175">
                  <a:noFill/>
                </a:ln>
              </p:spPr>
            </p:pic>
          </p:grpSp>
        </mc:Fallback>
      </mc:AlternateContent>
      <mc:AlternateContent xmlns:mc="http://schemas.openxmlformats.org/markup-compatibility/2006" xmlns:psez="http://schemas.microsoft.com/office/powerpoint/2016/sectionzoom">
        <mc:Choice Requires="psez">
          <p:graphicFrame>
            <p:nvGraphicFramePr>
              <p:cNvPr id="4" name="Abschnittszoom 3">
                <a:extLst>
                  <a:ext uri="{FF2B5EF4-FFF2-40B4-BE49-F238E27FC236}">
                    <a16:creationId xmlns:a16="http://schemas.microsoft.com/office/drawing/2014/main" id="{B9AAA470-528D-D2F1-9E5C-5E71BCE56FA3}"/>
                  </a:ext>
                </a:extLst>
              </p:cNvPr>
              <p:cNvGraphicFramePr>
                <a:graphicFrameLocks noChangeAspect="1"/>
              </p:cNvGraphicFramePr>
              <p:nvPr>
                <p:extLst>
                  <p:ext uri="{D42A27DB-BD31-4B8C-83A1-F6EECF244321}">
                    <p14:modId xmlns:p14="http://schemas.microsoft.com/office/powerpoint/2010/main" val="3714867208"/>
                  </p:ext>
                </p:extLst>
              </p:nvPr>
            </p:nvGraphicFramePr>
            <p:xfrm>
              <a:off x="5988423" y="1166720"/>
              <a:ext cx="3567620" cy="2006786"/>
            </p:xfrm>
            <a:graphic>
              <a:graphicData uri="http://schemas.microsoft.com/office/powerpoint/2016/sectionzoom">
                <psez:sectionZm>
                  <psez:sectionZmObj sectionId="{B6FFE4E7-EAE4-42CA-93C4-0DC35D4D7D62}">
                    <psez:zmPr id="{5EFF5E96-9D70-4C1D-BEA7-4C25E30D4948}" transitionDur="1000">
                      <p166:blipFill xmlns:p166="http://schemas.microsoft.com/office/powerpoint/2016/6/main">
                        <a:blip r:embed="rId7"/>
                        <a:stretch>
                          <a:fillRect/>
                        </a:stretch>
                      </p166:blipFill>
                      <p166:spPr xmlns:p166="http://schemas.microsoft.com/office/powerpoint/2016/6/main">
                        <a:xfrm>
                          <a:off x="0" y="0"/>
                          <a:ext cx="3567620" cy="2006786"/>
                        </a:xfrm>
                        <a:prstGeom prst="rect">
                          <a:avLst/>
                        </a:prstGeom>
                        <a:ln w="3175">
                          <a:noFill/>
                        </a:ln>
                      </p166:spPr>
                    </psez:zmPr>
                  </psez:sectionZmObj>
                </psez:sectionZm>
              </a:graphicData>
            </a:graphic>
          </p:graphicFrame>
        </mc:Choice>
        <mc:Fallback xmlns="">
          <p:pic>
            <p:nvPicPr>
              <p:cNvPr id="4" name="Abschnittszoom 3">
                <a:hlinkClick r:id="rId8" action="ppaction://hlinksldjump"/>
                <a:extLst>
                  <a:ext uri="{FF2B5EF4-FFF2-40B4-BE49-F238E27FC236}">
                    <a16:creationId xmlns:a16="http://schemas.microsoft.com/office/drawing/2014/main" id="{B9AAA470-528D-D2F1-9E5C-5E71BCE56FA3}"/>
                  </a:ext>
                </a:extLst>
              </p:cNvPr>
              <p:cNvPicPr>
                <a:picLocks noGrp="1" noRot="1" noChangeAspect="1" noMove="1" noResize="1" noEditPoints="1" noAdjustHandles="1" noChangeArrowheads="1" noChangeShapeType="1"/>
              </p:cNvPicPr>
              <p:nvPr/>
            </p:nvPicPr>
            <p:blipFill>
              <a:blip r:embed="rId9"/>
              <a:stretch>
                <a:fillRect/>
              </a:stretch>
            </p:blipFill>
            <p:spPr>
              <a:xfrm>
                <a:off x="5988423" y="1166720"/>
                <a:ext cx="3567620" cy="2006786"/>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7" name="Abschnittszoom 6">
                <a:extLst>
                  <a:ext uri="{FF2B5EF4-FFF2-40B4-BE49-F238E27FC236}">
                    <a16:creationId xmlns:a16="http://schemas.microsoft.com/office/drawing/2014/main" id="{F13DC6D3-A711-4095-9D12-AB0D7879DCC3}"/>
                  </a:ext>
                </a:extLst>
              </p:cNvPr>
              <p:cNvGraphicFramePr>
                <a:graphicFrameLocks noChangeAspect="1"/>
              </p:cNvGraphicFramePr>
              <p:nvPr>
                <p:extLst>
                  <p:ext uri="{D42A27DB-BD31-4B8C-83A1-F6EECF244321}">
                    <p14:modId xmlns:p14="http://schemas.microsoft.com/office/powerpoint/2010/main" val="2755849328"/>
                  </p:ext>
                </p:extLst>
              </p:nvPr>
            </p:nvGraphicFramePr>
            <p:xfrm>
              <a:off x="2140772" y="4034790"/>
              <a:ext cx="3048000" cy="1714500"/>
            </p:xfrm>
            <a:graphic>
              <a:graphicData uri="http://schemas.microsoft.com/office/powerpoint/2016/sectionzoom">
                <psez:sectionZm>
                  <psez:sectionZmObj sectionId="{8B6BA0DE-1AB2-40FE-AC74-5145A29F47C4}">
                    <psez:zmPr id="{9007EB76-E680-4EE7-A395-54632D986CC7}"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noFill/>
                        </a:ln>
                      </p166:spPr>
                    </psez:zmPr>
                  </psez:sectionZmObj>
                </psez:sectionZm>
              </a:graphicData>
            </a:graphic>
          </p:graphicFrame>
        </mc:Choice>
        <mc:Fallback xmlns="">
          <p:pic>
            <p:nvPicPr>
              <p:cNvPr id="7" name="Abschnittszoom 6">
                <a:hlinkClick r:id="rId11" action="ppaction://hlinksldjump"/>
                <a:extLst>
                  <a:ext uri="{FF2B5EF4-FFF2-40B4-BE49-F238E27FC236}">
                    <a16:creationId xmlns:a16="http://schemas.microsoft.com/office/drawing/2014/main" id="{F13DC6D3-A711-4095-9D12-AB0D7879DCC3}"/>
                  </a:ext>
                </a:extLst>
              </p:cNvPr>
              <p:cNvPicPr>
                <a:picLocks noGrp="1" noRot="1" noChangeAspect="1" noMove="1" noResize="1" noEditPoints="1" noAdjustHandles="1" noChangeArrowheads="1" noChangeShapeType="1"/>
              </p:cNvPicPr>
              <p:nvPr/>
            </p:nvPicPr>
            <p:blipFill>
              <a:blip r:embed="rId12"/>
              <a:stretch>
                <a:fillRect/>
              </a:stretch>
            </p:blipFill>
            <p:spPr>
              <a:xfrm>
                <a:off x="2140772" y="4034790"/>
                <a:ext cx="3048000" cy="1714500"/>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6" name="Abschnittszoom 5">
                <a:extLst>
                  <a:ext uri="{FF2B5EF4-FFF2-40B4-BE49-F238E27FC236}">
                    <a16:creationId xmlns:a16="http://schemas.microsoft.com/office/drawing/2014/main" id="{5C8F4E1A-F4DC-529C-88B1-E70B10D12454}"/>
                  </a:ext>
                </a:extLst>
              </p:cNvPr>
              <p:cNvGraphicFramePr>
                <a:graphicFrameLocks noChangeAspect="1"/>
              </p:cNvGraphicFramePr>
              <p:nvPr>
                <p:extLst>
                  <p:ext uri="{D42A27DB-BD31-4B8C-83A1-F6EECF244321}">
                    <p14:modId xmlns:p14="http://schemas.microsoft.com/office/powerpoint/2010/main" val="1398590687"/>
                  </p:ext>
                </p:extLst>
              </p:nvPr>
            </p:nvGraphicFramePr>
            <p:xfrm>
              <a:off x="12365951" y="2571750"/>
              <a:ext cx="3048000" cy="1714500"/>
            </p:xfrm>
            <a:graphic>
              <a:graphicData uri="http://schemas.microsoft.com/office/powerpoint/2016/sectionzoom">
                <psez:sectionZm>
                  <psez:sectionZmObj sectionId="{BB023CCB-AE35-4259-8B8D-3AD4A8B7C060}">
                    <psez:zmPr id="{28B84ED5-3BFD-422D-B5A1-C20631FC4C8A}" transitionDur="1000" showBg="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p166:spPr>
                    </psez:zmPr>
                  </psez:sectionZmObj>
                </psez:sectionZm>
              </a:graphicData>
            </a:graphic>
          </p:graphicFrame>
        </mc:Choice>
        <mc:Fallback xmlns="">
          <p:pic>
            <p:nvPicPr>
              <p:cNvPr id="6" name="Abschnittszoom 5">
                <a:hlinkClick r:id="rId14" action="ppaction://hlinksldjump"/>
                <a:extLst>
                  <a:ext uri="{FF2B5EF4-FFF2-40B4-BE49-F238E27FC236}">
                    <a16:creationId xmlns:a16="http://schemas.microsoft.com/office/drawing/2014/main" id="{5C8F4E1A-F4DC-529C-88B1-E70B10D12454}"/>
                  </a:ext>
                </a:extLst>
              </p:cNvPr>
              <p:cNvPicPr>
                <a:picLocks noGrp="1" noRot="1" noChangeAspect="1" noMove="1" noResize="1" noEditPoints="1" noAdjustHandles="1" noChangeArrowheads="1" noChangeShapeType="1"/>
              </p:cNvPicPr>
              <p:nvPr/>
            </p:nvPicPr>
            <p:blipFill>
              <a:blip r:embed="rId15"/>
              <a:stretch>
                <a:fillRect/>
              </a:stretch>
            </p:blipFill>
            <p:spPr>
              <a:xfrm>
                <a:off x="12365951" y="2571750"/>
                <a:ext cx="3048000" cy="1714500"/>
              </a:xfrm>
              <a:prstGeom prst="rect">
                <a:avLst/>
              </a:prstGeom>
            </p:spPr>
          </p:pic>
        </mc:Fallback>
      </mc:AlternateContent>
    </p:spTree>
    <p:extLst>
      <p:ext uri="{BB962C8B-B14F-4D97-AF65-F5344CB8AC3E}">
        <p14:creationId xmlns:p14="http://schemas.microsoft.com/office/powerpoint/2010/main" val="103023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Faust» lesen für die mündliche Prüfung? Der Fall eines Zürcher Maturanden zeigt, dass es dank KI auch anders – und viel schneller geht.">
            <a:extLst>
              <a:ext uri="{FF2B5EF4-FFF2-40B4-BE49-F238E27FC236}">
                <a16:creationId xmlns:a16="http://schemas.microsoft.com/office/drawing/2014/main" id="{288E0F82-CCEB-7DA9-C3CF-AF7FA144D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87" b="15204"/>
          <a:stretch/>
        </p:blipFill>
        <p:spPr bwMode="auto">
          <a:xfrm>
            <a:off x="1524" y="0"/>
            <a:ext cx="1219047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CB068A8-A4AD-976D-421E-495FB388FFEF}"/>
              </a:ext>
            </a:extLst>
          </p:cNvPr>
          <p:cNvSpPr txBox="1"/>
          <p:nvPr/>
        </p:nvSpPr>
        <p:spPr>
          <a:xfrm>
            <a:off x="1848393" y="3715719"/>
            <a:ext cx="8293735" cy="2218684"/>
          </a:xfrm>
          <a:prstGeom prst="rect">
            <a:avLst/>
          </a:prstGeom>
          <a:noFill/>
        </p:spPr>
        <p:txBody>
          <a:bodyPr wrap="square">
            <a:spAutoFit/>
          </a:bodyPr>
          <a:lstStyle/>
          <a:p>
            <a:pPr algn="ctr">
              <a:lnSpc>
                <a:spcPct val="150000"/>
              </a:lnSpc>
            </a:pPr>
            <a:r>
              <a:rPr lang="de-DE" sz="3200" b="0" i="0">
                <a:solidFill>
                  <a:schemeClr val="bg1"/>
                </a:solidFill>
                <a:effectLst/>
                <a:latin typeface="Georgia" panose="02040502050405020303" pitchFamily="18" charset="0"/>
              </a:rPr>
              <a:t>Ein</a:t>
            </a:r>
            <a:r>
              <a:rPr lang="LID4096" sz="3200" b="0" i="0">
                <a:solidFill>
                  <a:schemeClr val="bg1"/>
                </a:solidFill>
                <a:effectLst/>
                <a:latin typeface="Georgia" panose="02040502050405020303" pitchFamily="18" charset="0"/>
              </a:rPr>
              <a:t>(e)</a:t>
            </a:r>
            <a:r>
              <a:rPr lang="de-DE" sz="3200" b="0" i="0">
                <a:solidFill>
                  <a:schemeClr val="bg1"/>
                </a:solidFill>
                <a:effectLst/>
                <a:latin typeface="Georgia" panose="02040502050405020303" pitchFamily="18" charset="0"/>
              </a:rPr>
              <a:t> Zürcher Maturand</a:t>
            </a:r>
            <a:r>
              <a:rPr lang="LID4096" sz="3200" b="0" i="0">
                <a:solidFill>
                  <a:schemeClr val="bg1"/>
                </a:solidFill>
                <a:effectLst/>
                <a:latin typeface="Georgia" panose="02040502050405020303" pitchFamily="18" charset="0"/>
              </a:rPr>
              <a:t>(in)</a:t>
            </a:r>
            <a:r>
              <a:rPr lang="de-DE" sz="3200" b="0" i="0">
                <a:solidFill>
                  <a:schemeClr val="bg1"/>
                </a:solidFill>
                <a:effectLst/>
                <a:latin typeface="Georgia" panose="02040502050405020303" pitchFamily="18" charset="0"/>
              </a:rPr>
              <a:t> sagt: «Ich habe keines meiner Bücher gelesen. Das hat alles die KI für mich gemacht»</a:t>
            </a:r>
            <a:endParaRPr lang="de-DE" b="0" i="0">
              <a:solidFill>
                <a:schemeClr val="bg1"/>
              </a:solidFill>
              <a:effectLst/>
              <a:latin typeface="Georgia" panose="02040502050405020303" pitchFamily="18" charset="0"/>
            </a:endParaRPr>
          </a:p>
        </p:txBody>
      </p:sp>
      <p:sp>
        <p:nvSpPr>
          <p:cNvPr id="8" name="Textfeld 7">
            <a:extLst>
              <a:ext uri="{FF2B5EF4-FFF2-40B4-BE49-F238E27FC236}">
                <a16:creationId xmlns:a16="http://schemas.microsoft.com/office/drawing/2014/main" id="{E653B40D-EB83-A0AD-E2ED-95B50573A64E}"/>
              </a:ext>
            </a:extLst>
          </p:cNvPr>
          <p:cNvSpPr txBox="1"/>
          <p:nvPr/>
        </p:nvSpPr>
        <p:spPr>
          <a:xfrm>
            <a:off x="6096000" y="6492875"/>
            <a:ext cx="6154249" cy="261610"/>
          </a:xfrm>
          <a:prstGeom prst="rect">
            <a:avLst/>
          </a:prstGeom>
          <a:noFill/>
        </p:spPr>
        <p:txBody>
          <a:bodyPr wrap="none" rtlCol="0">
            <a:spAutoFit/>
          </a:bodyPr>
          <a:lstStyle/>
          <a:p>
            <a:r>
              <a:rPr lang="de-CH" sz="1100">
                <a:solidFill>
                  <a:schemeClr val="bg1"/>
                </a:solidFill>
              </a:rPr>
              <a:t>Aus </a:t>
            </a:r>
            <a:r>
              <a:rPr lang="de-CH" sz="1100">
                <a:solidFill>
                  <a:schemeClr val="bg1"/>
                </a:solidFill>
                <a:hlinkClick r:id="rId4">
                  <a:extLst>
                    <a:ext uri="{A12FA001-AC4F-418D-AE19-62706E023703}">
                      <ahyp:hlinkClr xmlns:ahyp="http://schemas.microsoft.com/office/drawing/2018/hyperlinkcolor" val="tx"/>
                    </a:ext>
                  </a:extLst>
                </a:hlinkClick>
              </a:rPr>
              <a:t>https://www.nzz.ch/zuerich/ki-in-der-schule-mit-chat-gpt-fuer-die-matur-lernen-ld.1827160</a:t>
            </a:r>
            <a:endParaRPr lang="de-CH" sz="1100">
              <a:solidFill>
                <a:schemeClr val="bg1"/>
              </a:solidFill>
            </a:endParaRPr>
          </a:p>
        </p:txBody>
      </p:sp>
    </p:spTree>
    <p:extLst>
      <p:ext uri="{BB962C8B-B14F-4D97-AF65-F5344CB8AC3E}">
        <p14:creationId xmlns:p14="http://schemas.microsoft.com/office/powerpoint/2010/main" val="41431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EC29EBE-D32B-48EC-870B-89F9EB255B03}"/>
              </a:ext>
            </a:extLst>
          </p:cNvPr>
          <p:cNvSpPr>
            <a:spLocks noGrp="1"/>
          </p:cNvSpPr>
          <p:nvPr>
            <p:ph type="title"/>
          </p:nvPr>
        </p:nvSpPr>
        <p:spPr>
          <a:xfrm>
            <a:off x="831851" y="1709738"/>
            <a:ext cx="4772012" cy="2852737"/>
          </a:xfrm>
        </p:spPr>
        <p:txBody>
          <a:bodyPr>
            <a:normAutofit/>
          </a:bodyPr>
          <a:lstStyle/>
          <a:p>
            <a:r>
              <a:rPr lang="de-CH"/>
              <a:t>Generative Modelle</a:t>
            </a:r>
          </a:p>
        </p:txBody>
      </p:sp>
      <p:sp>
        <p:nvSpPr>
          <p:cNvPr id="6" name="Textplatzhalter 5">
            <a:extLst>
              <a:ext uri="{FF2B5EF4-FFF2-40B4-BE49-F238E27FC236}">
                <a16:creationId xmlns:a16="http://schemas.microsoft.com/office/drawing/2014/main" id="{0A91ECB7-85F6-4D56-933D-6936A4113FFF}"/>
              </a:ext>
            </a:extLst>
          </p:cNvPr>
          <p:cNvSpPr>
            <a:spLocks noGrp="1"/>
          </p:cNvSpPr>
          <p:nvPr>
            <p:ph type="body" idx="1"/>
          </p:nvPr>
        </p:nvSpPr>
        <p:spPr>
          <a:xfrm>
            <a:off x="831850" y="4589463"/>
            <a:ext cx="4257508" cy="1500187"/>
          </a:xfrm>
        </p:spPr>
        <p:txBody>
          <a:bodyPr>
            <a:normAutofit/>
          </a:bodyPr>
          <a:lstStyle/>
          <a:p>
            <a:r>
              <a:rPr lang="de-CH"/>
              <a:t>Funktionsweise, Multifunktionale Chatbots, Chancen und Limitationen</a:t>
            </a:r>
          </a:p>
        </p:txBody>
      </p:sp>
      <p:grpSp>
        <p:nvGrpSpPr>
          <p:cNvPr id="7" name="Gruppieren 6">
            <a:extLst>
              <a:ext uri="{FF2B5EF4-FFF2-40B4-BE49-F238E27FC236}">
                <a16:creationId xmlns:a16="http://schemas.microsoft.com/office/drawing/2014/main" id="{FD8184E6-EE34-A3D6-E2A7-B507BE6CE37A}"/>
              </a:ext>
            </a:extLst>
          </p:cNvPr>
          <p:cNvGrpSpPr/>
          <p:nvPr/>
        </p:nvGrpSpPr>
        <p:grpSpPr>
          <a:xfrm>
            <a:off x="5978769" y="1049344"/>
            <a:ext cx="4759312" cy="4759312"/>
            <a:chOff x="5978769" y="1049344"/>
            <a:chExt cx="4759312" cy="4759312"/>
          </a:xfrm>
        </p:grpSpPr>
        <p:sp>
          <p:nvSpPr>
            <p:cNvPr id="2" name="Ellipse 1">
              <a:extLst>
                <a:ext uri="{FF2B5EF4-FFF2-40B4-BE49-F238E27FC236}">
                  <a16:creationId xmlns:a16="http://schemas.microsoft.com/office/drawing/2014/main" id="{AC33B5FC-9103-4DFB-A4DF-1B03B4F937CF}"/>
                </a:ext>
              </a:extLst>
            </p:cNvPr>
            <p:cNvSpPr/>
            <p:nvPr/>
          </p:nvSpPr>
          <p:spPr>
            <a:xfrm>
              <a:off x="5978769" y="1049344"/>
              <a:ext cx="4759312" cy="4759312"/>
            </a:xfrm>
            <a:prstGeom prst="ellipse">
              <a:avLst/>
            </a:prstGeom>
            <a:solidFill>
              <a:srgbClr val="484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4400"/>
            </a:p>
          </p:txBody>
        </p:sp>
        <p:pic>
          <p:nvPicPr>
            <p:cNvPr id="15" name="Grafik 14" descr="Zauberstab (automatisch) mit einfarbiger Füllung">
              <a:extLst>
                <a:ext uri="{FF2B5EF4-FFF2-40B4-BE49-F238E27FC236}">
                  <a16:creationId xmlns:a16="http://schemas.microsoft.com/office/drawing/2014/main" id="{59C5E12F-FAC6-5DF8-4EB4-A191A5B0FC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650338">
              <a:off x="6573818" y="1858697"/>
              <a:ext cx="914400" cy="914400"/>
            </a:xfrm>
            <a:prstGeom prst="rect">
              <a:avLst/>
            </a:prstGeom>
          </p:spPr>
        </p:pic>
        <p:pic>
          <p:nvPicPr>
            <p:cNvPr id="10" name="Grafik 9" descr="gezeichnete Figur mit einfarbiger Füllung">
              <a:extLst>
                <a:ext uri="{FF2B5EF4-FFF2-40B4-BE49-F238E27FC236}">
                  <a16:creationId xmlns:a16="http://schemas.microsoft.com/office/drawing/2014/main" id="{7D3FDFCA-76FB-2EC0-7B68-0DFA1E6A5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1102" y="2352675"/>
              <a:ext cx="3089108" cy="3089108"/>
            </a:xfrm>
            <a:prstGeom prst="rect">
              <a:avLst/>
            </a:prstGeom>
          </p:spPr>
        </p:pic>
        <p:grpSp>
          <p:nvGrpSpPr>
            <p:cNvPr id="4" name="Gruppieren 3">
              <a:extLst>
                <a:ext uri="{FF2B5EF4-FFF2-40B4-BE49-F238E27FC236}">
                  <a16:creationId xmlns:a16="http://schemas.microsoft.com/office/drawing/2014/main" id="{CA7ED2E2-E090-C231-F805-475A0C049A2E}"/>
                </a:ext>
              </a:extLst>
            </p:cNvPr>
            <p:cNvGrpSpPr/>
            <p:nvPr/>
          </p:nvGrpSpPr>
          <p:grpSpPr>
            <a:xfrm>
              <a:off x="7951555" y="2115979"/>
              <a:ext cx="884077" cy="842962"/>
              <a:chOff x="4680505" y="1709738"/>
              <a:chExt cx="884077" cy="842962"/>
            </a:xfrm>
          </p:grpSpPr>
          <p:sp>
            <p:nvSpPr>
              <p:cNvPr id="12" name="Rechteck 11">
                <a:extLst>
                  <a:ext uri="{FF2B5EF4-FFF2-40B4-BE49-F238E27FC236}">
                    <a16:creationId xmlns:a16="http://schemas.microsoft.com/office/drawing/2014/main" id="{E14C7E4F-1C47-9735-14C8-9C1BAF54431F}"/>
                  </a:ext>
                </a:extLst>
              </p:cNvPr>
              <p:cNvSpPr/>
              <p:nvPr/>
            </p:nvSpPr>
            <p:spPr>
              <a:xfrm>
                <a:off x="4735907" y="1709738"/>
                <a:ext cx="828675" cy="842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descr="Crashtest-Dummy mit einfarbiger Füllung">
                <a:extLst>
                  <a:ext uri="{FF2B5EF4-FFF2-40B4-BE49-F238E27FC236}">
                    <a16:creationId xmlns:a16="http://schemas.microsoft.com/office/drawing/2014/main" id="{39107783-817C-D2EE-EEDA-4BFBDF6E5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680505" y="1709738"/>
                <a:ext cx="828675" cy="842962"/>
              </a:xfrm>
              <a:prstGeom prst="rect">
                <a:avLst/>
              </a:prstGeom>
            </p:spPr>
          </p:pic>
        </p:grpSp>
      </p:grpSp>
    </p:spTree>
    <p:extLst>
      <p:ext uri="{BB962C8B-B14F-4D97-AF65-F5344CB8AC3E}">
        <p14:creationId xmlns:p14="http://schemas.microsoft.com/office/powerpoint/2010/main" val="7588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CFC17-56E1-F4CA-FFBC-691DDAF5A07E}"/>
              </a:ext>
            </a:extLst>
          </p:cNvPr>
          <p:cNvSpPr>
            <a:spLocks noGrp="1"/>
          </p:cNvSpPr>
          <p:nvPr>
            <p:ph type="title"/>
          </p:nvPr>
        </p:nvSpPr>
        <p:spPr>
          <a:xfrm>
            <a:off x="550863" y="365125"/>
            <a:ext cx="11090274" cy="1325563"/>
          </a:xfrm>
        </p:spPr>
        <p:txBody>
          <a:bodyPr>
            <a:normAutofit/>
          </a:bodyPr>
          <a:lstStyle/>
          <a:p>
            <a:r>
              <a:rPr lang="de-CH" sz="4000"/>
              <a:t>Was ist generative KI?</a:t>
            </a:r>
          </a:p>
        </p:txBody>
      </p:sp>
      <p:graphicFrame>
        <p:nvGraphicFramePr>
          <p:cNvPr id="52" name="Inhaltsplatzhalter 2">
            <a:extLst>
              <a:ext uri="{FF2B5EF4-FFF2-40B4-BE49-F238E27FC236}">
                <a16:creationId xmlns:a16="http://schemas.microsoft.com/office/drawing/2014/main" id="{CC532179-8A4C-23AE-6082-E89CB94F8B36}"/>
              </a:ext>
            </a:extLst>
          </p:cNvPr>
          <p:cNvGraphicFramePr>
            <a:graphicFrameLocks noGrp="1"/>
          </p:cNvGraphicFramePr>
          <p:nvPr>
            <p:ph idx="1"/>
            <p:extLst>
              <p:ext uri="{D42A27DB-BD31-4B8C-83A1-F6EECF244321}">
                <p14:modId xmlns:p14="http://schemas.microsoft.com/office/powerpoint/2010/main" val="3267545020"/>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12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D826B-597C-658A-422E-E0402844E198}"/>
              </a:ext>
            </a:extLst>
          </p:cNvPr>
          <p:cNvSpPr>
            <a:spLocks noGrp="1"/>
          </p:cNvSpPr>
          <p:nvPr>
            <p:ph type="title"/>
          </p:nvPr>
        </p:nvSpPr>
        <p:spPr/>
        <p:txBody>
          <a:bodyPr/>
          <a:lstStyle/>
          <a:p>
            <a:r>
              <a:rPr lang="de-CH"/>
              <a:t>Beispiele generativer KI</a:t>
            </a:r>
          </a:p>
        </p:txBody>
      </p:sp>
      <p:sp>
        <p:nvSpPr>
          <p:cNvPr id="3" name="Textfeld 2">
            <a:extLst>
              <a:ext uri="{FF2B5EF4-FFF2-40B4-BE49-F238E27FC236}">
                <a16:creationId xmlns:a16="http://schemas.microsoft.com/office/drawing/2014/main" id="{D0725D83-FF02-EE47-C34C-EE35808722E6}"/>
              </a:ext>
            </a:extLst>
          </p:cNvPr>
          <p:cNvSpPr txBox="1"/>
          <p:nvPr/>
        </p:nvSpPr>
        <p:spPr>
          <a:xfrm>
            <a:off x="6096000" y="6492875"/>
            <a:ext cx="4195379" cy="261610"/>
          </a:xfrm>
          <a:prstGeom prst="rect">
            <a:avLst/>
          </a:prstGeom>
          <a:noFill/>
        </p:spPr>
        <p:txBody>
          <a:bodyPr wrap="none" rtlCol="0">
            <a:spAutoFit/>
          </a:bodyPr>
          <a:lstStyle/>
          <a:p>
            <a:r>
              <a:rPr lang="de-CH" sz="1100"/>
              <a:t>Aus </a:t>
            </a:r>
            <a:r>
              <a:rPr lang="de-CH" sz="1100">
                <a:hlinkClick r:id="rId3"/>
              </a:rPr>
              <a:t>https://dlh.zh.ch/home/genki/ki-toolbox-fuer-den-unterricht</a:t>
            </a:r>
            <a:endParaRPr lang="de-CH" sz="1100"/>
          </a:p>
        </p:txBody>
      </p:sp>
      <p:sp>
        <p:nvSpPr>
          <p:cNvPr id="9" name="Textfeld 8">
            <a:extLst>
              <a:ext uri="{FF2B5EF4-FFF2-40B4-BE49-F238E27FC236}">
                <a16:creationId xmlns:a16="http://schemas.microsoft.com/office/drawing/2014/main" id="{624571C6-AB0C-01DA-1A9C-37FC4F74338D}"/>
              </a:ext>
            </a:extLst>
          </p:cNvPr>
          <p:cNvSpPr txBox="1"/>
          <p:nvPr/>
        </p:nvSpPr>
        <p:spPr>
          <a:xfrm>
            <a:off x="1046922" y="6492875"/>
            <a:ext cx="3090911" cy="261610"/>
          </a:xfrm>
          <a:prstGeom prst="rect">
            <a:avLst/>
          </a:prstGeom>
          <a:noFill/>
        </p:spPr>
        <p:txBody>
          <a:bodyPr wrap="none" rtlCol="0">
            <a:spAutoFit/>
          </a:bodyPr>
          <a:lstStyle/>
          <a:p>
            <a:r>
              <a:rPr lang="de-CH" sz="1100"/>
              <a:t>*Diese Dienste sind ohne Anmeldung verfügbar</a:t>
            </a:r>
          </a:p>
        </p:txBody>
      </p:sp>
      <p:graphicFrame>
        <p:nvGraphicFramePr>
          <p:cNvPr id="12" name="Inhaltsplatzhalter 11">
            <a:extLst>
              <a:ext uri="{FF2B5EF4-FFF2-40B4-BE49-F238E27FC236}">
                <a16:creationId xmlns:a16="http://schemas.microsoft.com/office/drawing/2014/main" id="{481625CA-17C1-AC07-F588-0A2B494E752C}"/>
              </a:ext>
            </a:extLst>
          </p:cNvPr>
          <p:cNvGraphicFramePr>
            <a:graphicFrameLocks noGrp="1"/>
          </p:cNvGraphicFramePr>
          <p:nvPr>
            <p:ph idx="1"/>
            <p:extLst>
              <p:ext uri="{D42A27DB-BD31-4B8C-83A1-F6EECF244321}">
                <p14:modId xmlns:p14="http://schemas.microsoft.com/office/powerpoint/2010/main" val="6401470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80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9771F49F-FD71-4F6C-B236-659AF8E3C42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590D0CB1-7865-40FE-95D8-8C784EBE9C7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graphicEl>
                                              <a:dgm id="{29C57013-A93C-4907-857F-4B92F592A2D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graphicEl>
                                              <a:dgm id="{EC40656E-FEBD-4D44-BC31-25525B97276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graphicEl>
                                              <a:dgm id="{EE489C29-79AB-4D8A-8E2A-DF3617193CF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graphicEl>
                                              <a:dgm id="{D2B6796F-26FF-4181-A984-98E835B31A9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graphicEl>
                                              <a:dgm id="{7F29AAA9-08ED-41B4-9989-DC5A011FFCE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graphicEl>
                                              <a:dgm id="{053E932D-90B1-418E-BD04-C85DF3BEF82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graphicEl>
                                              <a:dgm id="{AD720F7F-D2EA-4061-82D0-31D7FA4A7A1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EC29EBE-D32B-48EC-870B-89F9EB255B03}"/>
              </a:ext>
            </a:extLst>
          </p:cNvPr>
          <p:cNvSpPr>
            <a:spLocks noGrp="1"/>
          </p:cNvSpPr>
          <p:nvPr>
            <p:ph type="title"/>
          </p:nvPr>
        </p:nvSpPr>
        <p:spPr>
          <a:xfrm>
            <a:off x="6597804" y="1709738"/>
            <a:ext cx="4772012" cy="2852737"/>
          </a:xfrm>
        </p:spPr>
        <p:txBody>
          <a:bodyPr>
            <a:normAutofit/>
          </a:bodyPr>
          <a:lstStyle/>
          <a:p>
            <a:r>
              <a:rPr lang="de-CH"/>
              <a:t>Large Language Models</a:t>
            </a:r>
          </a:p>
        </p:txBody>
      </p:sp>
      <p:sp>
        <p:nvSpPr>
          <p:cNvPr id="6" name="Textplatzhalter 5">
            <a:extLst>
              <a:ext uri="{FF2B5EF4-FFF2-40B4-BE49-F238E27FC236}">
                <a16:creationId xmlns:a16="http://schemas.microsoft.com/office/drawing/2014/main" id="{0A91ECB7-85F6-4D56-933D-6936A4113FFF}"/>
              </a:ext>
            </a:extLst>
          </p:cNvPr>
          <p:cNvSpPr>
            <a:spLocks noGrp="1"/>
          </p:cNvSpPr>
          <p:nvPr>
            <p:ph type="body" idx="1"/>
          </p:nvPr>
        </p:nvSpPr>
        <p:spPr>
          <a:xfrm>
            <a:off x="6597804" y="4589463"/>
            <a:ext cx="4257508" cy="1500187"/>
          </a:xfrm>
        </p:spPr>
        <p:txBody>
          <a:bodyPr>
            <a:normAutofit/>
          </a:bodyPr>
          <a:lstStyle/>
          <a:p>
            <a:r>
              <a:rPr lang="de-CH"/>
              <a:t>Definition, Chancen und Limitationen, Tipps für gute Prompts, RAG Pattern</a:t>
            </a:r>
          </a:p>
        </p:txBody>
      </p:sp>
      <p:sp>
        <p:nvSpPr>
          <p:cNvPr id="2" name="Ellipse 1">
            <a:extLst>
              <a:ext uri="{FF2B5EF4-FFF2-40B4-BE49-F238E27FC236}">
                <a16:creationId xmlns:a16="http://schemas.microsoft.com/office/drawing/2014/main" id="{AC33B5FC-9103-4DFB-A4DF-1B03B4F937CF}"/>
              </a:ext>
            </a:extLst>
          </p:cNvPr>
          <p:cNvSpPr/>
          <p:nvPr/>
        </p:nvSpPr>
        <p:spPr>
          <a:xfrm>
            <a:off x="831851" y="1049344"/>
            <a:ext cx="4759312" cy="4759312"/>
          </a:xfrm>
          <a:prstGeom prst="ellipse">
            <a:avLst/>
          </a:prstGeom>
          <a:solidFill>
            <a:srgbClr val="484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4400"/>
          </a:p>
        </p:txBody>
      </p:sp>
      <p:pic>
        <p:nvPicPr>
          <p:cNvPr id="4" name="Grafik 3" descr="Chat mit einfarbiger Füllung">
            <a:extLst>
              <a:ext uri="{FF2B5EF4-FFF2-40B4-BE49-F238E27FC236}">
                <a16:creationId xmlns:a16="http://schemas.microsoft.com/office/drawing/2014/main" id="{BE307CE0-5549-7DCB-A0AB-AF6BF92E5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9754" y="2546656"/>
            <a:ext cx="2715325" cy="2715325"/>
          </a:xfrm>
          <a:prstGeom prst="rect">
            <a:avLst/>
          </a:prstGeom>
        </p:spPr>
      </p:pic>
      <p:pic>
        <p:nvPicPr>
          <p:cNvPr id="9" name="Grafik 8" descr="Sprache mit einfarbiger Füllung">
            <a:extLst>
              <a:ext uri="{FF2B5EF4-FFF2-40B4-BE49-F238E27FC236}">
                <a16:creationId xmlns:a16="http://schemas.microsoft.com/office/drawing/2014/main" id="{09AF7B9B-87BB-F14B-4E3E-34CBF8A982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3878" y="3412935"/>
            <a:ext cx="1110180" cy="1110180"/>
          </a:xfrm>
          <a:prstGeom prst="rect">
            <a:avLst/>
          </a:prstGeom>
        </p:spPr>
      </p:pic>
      <p:pic>
        <p:nvPicPr>
          <p:cNvPr id="13" name="Grafik 12" descr="Rede mit einfarbiger Füllung">
            <a:extLst>
              <a:ext uri="{FF2B5EF4-FFF2-40B4-BE49-F238E27FC236}">
                <a16:creationId xmlns:a16="http://schemas.microsoft.com/office/drawing/2014/main" id="{C2311B8F-2CDB-09AE-BFD7-56C2FE4598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503450" y="1467901"/>
            <a:ext cx="2193967" cy="2193967"/>
          </a:xfrm>
          <a:prstGeom prst="rect">
            <a:avLst/>
          </a:prstGeom>
        </p:spPr>
      </p:pic>
      <p:pic>
        <p:nvPicPr>
          <p:cNvPr id="16" name="Grafik 15" descr="Binär mit einfarbiger Füllung">
            <a:extLst>
              <a:ext uri="{FF2B5EF4-FFF2-40B4-BE49-F238E27FC236}">
                <a16:creationId xmlns:a16="http://schemas.microsoft.com/office/drawing/2014/main" id="{93EB7F8A-6167-9EF0-6D18-F6617C0DEE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28514" y="1855380"/>
            <a:ext cx="1098302" cy="1098302"/>
          </a:xfrm>
          <a:prstGeom prst="rect">
            <a:avLst/>
          </a:prstGeom>
        </p:spPr>
      </p:pic>
    </p:spTree>
    <p:extLst>
      <p:ext uri="{BB962C8B-B14F-4D97-AF65-F5344CB8AC3E}">
        <p14:creationId xmlns:p14="http://schemas.microsoft.com/office/powerpoint/2010/main" val="46577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0C52E-E85F-9CB5-2AC5-C84C9810942C}"/>
              </a:ext>
            </a:extLst>
          </p:cNvPr>
          <p:cNvSpPr>
            <a:spLocks noGrp="1"/>
          </p:cNvSpPr>
          <p:nvPr>
            <p:ph type="title"/>
          </p:nvPr>
        </p:nvSpPr>
        <p:spPr/>
        <p:txBody>
          <a:bodyPr/>
          <a:lstStyle/>
          <a:p>
            <a:r>
              <a:rPr lang="de-CH"/>
              <a:t>Fragen an </a:t>
            </a:r>
            <a:r>
              <a:rPr lang="de-CH" err="1"/>
              <a:t>ChatGPT</a:t>
            </a:r>
            <a:endParaRPr lang="de-CH"/>
          </a:p>
        </p:txBody>
      </p:sp>
      <p:sp>
        <p:nvSpPr>
          <p:cNvPr id="3" name="Inhaltsplatzhalter 2">
            <a:extLst>
              <a:ext uri="{FF2B5EF4-FFF2-40B4-BE49-F238E27FC236}">
                <a16:creationId xmlns:a16="http://schemas.microsoft.com/office/drawing/2014/main" id="{324EF017-562B-A22A-8123-DB017891F664}"/>
              </a:ext>
            </a:extLst>
          </p:cNvPr>
          <p:cNvSpPr>
            <a:spLocks noGrp="1"/>
          </p:cNvSpPr>
          <p:nvPr>
            <p:ph idx="1"/>
          </p:nvPr>
        </p:nvSpPr>
        <p:spPr/>
        <p:txBody>
          <a:bodyPr/>
          <a:lstStyle/>
          <a:p>
            <a:r>
              <a:rPr lang="de-DE"/>
              <a:t>Welches sind die häufigsten Fragen, die dir gestellt werden?</a:t>
            </a:r>
          </a:p>
          <a:p>
            <a:r>
              <a:rPr lang="de-DE"/>
              <a:t>Wofür wirst du am häufigsten genutzt?</a:t>
            </a:r>
          </a:p>
          <a:p>
            <a:r>
              <a:rPr lang="de-DE"/>
              <a:t>Wobei kannst du am besten helfen</a:t>
            </a:r>
            <a:r>
              <a:rPr lang="LID4096"/>
              <a:t> und </a:t>
            </a:r>
            <a:r>
              <a:rPr lang="de-DE"/>
              <a:t>unterstützen?</a:t>
            </a:r>
          </a:p>
        </p:txBody>
      </p:sp>
    </p:spTree>
    <p:extLst>
      <p:ext uri="{BB962C8B-B14F-4D97-AF65-F5344CB8AC3E}">
        <p14:creationId xmlns:p14="http://schemas.microsoft.com/office/powerpoint/2010/main" val="4065186966"/>
      </p:ext>
    </p:extLst>
  </p:cSld>
  <p:clrMapOvr>
    <a:masterClrMapping/>
  </p:clrMapOvr>
</p:sld>
</file>

<file path=ppt/theme/theme1.xml><?xml version="1.0" encoding="utf-8"?>
<a:theme xmlns:a="http://schemas.openxmlformats.org/drawingml/2006/main" name="Office">
  <a:themeElements>
    <a:clrScheme name="Ventoo - old">
      <a:dk1>
        <a:srgbClr val="282E56"/>
      </a:dk1>
      <a:lt1>
        <a:sysClr val="window" lastClr="FFFFFF"/>
      </a:lt1>
      <a:dk2>
        <a:srgbClr val="CDDD3A"/>
      </a:dk2>
      <a:lt2>
        <a:srgbClr val="282E56"/>
      </a:lt2>
      <a:accent1>
        <a:srgbClr val="444444"/>
      </a:accent1>
      <a:accent2>
        <a:srgbClr val="CDDD3A"/>
      </a:accent2>
      <a:accent3>
        <a:srgbClr val="484898"/>
      </a:accent3>
      <a:accent4>
        <a:srgbClr val="538932"/>
      </a:accent4>
      <a:accent5>
        <a:srgbClr val="F3E634"/>
      </a:accent5>
      <a:accent6>
        <a:srgbClr val="C35316"/>
      </a:accent6>
      <a:hlink>
        <a:srgbClr val="2A5987"/>
      </a:hlink>
      <a:folHlink>
        <a:srgbClr val="8B4DBA"/>
      </a:folHlink>
    </a:clrScheme>
    <a:fontScheme name="Ventoo">
      <a:majorFont>
        <a:latin typeface="Gentona for Ventoo SemiBold"/>
        <a:ea typeface=""/>
        <a:cs typeface=""/>
      </a:majorFont>
      <a:minorFont>
        <a:latin typeface="Gentona for Vento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9b80ff-6e58-4874-869e-876efbc9f354">
      <Terms xmlns="http://schemas.microsoft.com/office/infopath/2007/PartnerControls"/>
    </lcf76f155ced4ddcb4097134ff3c332f>
    <TaxCatchAll xmlns="1be115ca-a1c9-4473-9bb5-a30a99a049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36C430A6AD0924898FE68D5C4E9FA1B" ma:contentTypeVersion="15" ma:contentTypeDescription="Ein neues Dokument erstellen." ma:contentTypeScope="" ma:versionID="795ca352fa562acc7d779dff0f66da4d">
  <xsd:schema xmlns:xsd="http://www.w3.org/2001/XMLSchema" xmlns:xs="http://www.w3.org/2001/XMLSchema" xmlns:p="http://schemas.microsoft.com/office/2006/metadata/properties" xmlns:ns2="0d9b80ff-6e58-4874-869e-876efbc9f354" xmlns:ns3="1be115ca-a1c9-4473-9bb5-a30a99a049c7" targetNamespace="http://schemas.microsoft.com/office/2006/metadata/properties" ma:root="true" ma:fieldsID="13ef6b452ca091e07ef619056efa41cf" ns2:_="" ns3:_="">
    <xsd:import namespace="0d9b80ff-6e58-4874-869e-876efbc9f354"/>
    <xsd:import namespace="1be115ca-a1c9-4473-9bb5-a30a99a049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b80ff-6e58-4874-869e-876efbc9f3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cb1c357d-0211-425d-b601-1218f876832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e115ca-a1c9-4473-9bb5-a30a99a049c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fdec3c2-080a-40f0-ba3b-dee929f4670a}" ma:internalName="TaxCatchAll" ma:showField="CatchAllData" ma:web="1be115ca-a1c9-4473-9bb5-a30a99a049c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CE638-774B-432C-8736-AE2AC6037821}">
  <ds:schemaRefs>
    <ds:schemaRef ds:uri="http://purl.org/dc/terms/"/>
    <ds:schemaRef ds:uri="http://schemas.microsoft.com/office/2006/documentManagement/types"/>
    <ds:schemaRef ds:uri="http://purl.org/dc/elements/1.1/"/>
    <ds:schemaRef ds:uri="http://purl.org/dc/dcmitype/"/>
    <ds:schemaRef ds:uri="828bed62-809d-4eac-96d2-0318b2acb0d3"/>
    <ds:schemaRef ds:uri="http://schemas.microsoft.com/office/2006/metadata/properties"/>
    <ds:schemaRef ds:uri="http://schemas.openxmlformats.org/package/2006/metadata/core-properties"/>
    <ds:schemaRef ds:uri="http://schemas.microsoft.com/office/infopath/2007/PartnerControls"/>
    <ds:schemaRef ds:uri="fc8616b4-6870-4bed-887c-b39f0ac61ed3"/>
    <ds:schemaRef ds:uri="http://www.w3.org/XML/1998/namespace"/>
  </ds:schemaRefs>
</ds:datastoreItem>
</file>

<file path=customXml/itemProps2.xml><?xml version="1.0" encoding="utf-8"?>
<ds:datastoreItem xmlns:ds="http://schemas.openxmlformats.org/officeDocument/2006/customXml" ds:itemID="{11C0C46A-A829-454C-8E64-45FEB9905E51}">
  <ds:schemaRefs>
    <ds:schemaRef ds:uri="http://schemas.microsoft.com/sharepoint/v3/contenttype/forms"/>
  </ds:schemaRefs>
</ds:datastoreItem>
</file>

<file path=customXml/itemProps3.xml><?xml version="1.0" encoding="utf-8"?>
<ds:datastoreItem xmlns:ds="http://schemas.openxmlformats.org/officeDocument/2006/customXml" ds:itemID="{37C00744-D07D-4820-BEEF-0DE6759C1FC5}"/>
</file>

<file path=docMetadata/LabelInfo.xml><?xml version="1.0" encoding="utf-8"?>
<clbl:labelList xmlns:clbl="http://schemas.microsoft.com/office/2020/mipLabelMetadata">
  <clbl:label id="{92c95903-bc65-41b9-baa0-c244951dbfb7}" enabled="1" method="Privileged" siteId="{c8802acd-3eb1-40b5-8da2-4c2e7973fd04}" removed="0"/>
</clbl:labelList>
</file>

<file path=docProps/app.xml><?xml version="1.0" encoding="utf-8"?>
<Properties xmlns="http://schemas.openxmlformats.org/officeDocument/2006/extended-properties" xmlns:vt="http://schemas.openxmlformats.org/officeDocument/2006/docPropsVTypes">
  <TotalTime>0</TotalTime>
  <Words>3070</Words>
  <Application>Microsoft Office PowerPoint</Application>
  <PresentationFormat>Breitbild</PresentationFormat>
  <Paragraphs>295</Paragraphs>
  <Slides>27</Slides>
  <Notes>19</Notes>
  <HiddenSlides>4</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27</vt:i4>
      </vt:variant>
    </vt:vector>
  </HeadingPairs>
  <TitlesOfParts>
    <vt:vector size="37" baseType="lpstr">
      <vt:lpstr>-apple-system</vt:lpstr>
      <vt:lpstr>Aptos</vt:lpstr>
      <vt:lpstr>Arial</vt:lpstr>
      <vt:lpstr>Calibri</vt:lpstr>
      <vt:lpstr>Gentona for Ventoo</vt:lpstr>
      <vt:lpstr>Gentona for Ventoo SemiBold</vt:lpstr>
      <vt:lpstr>Georgia</vt:lpstr>
      <vt:lpstr>Segoe UI</vt:lpstr>
      <vt:lpstr>ui-sans-serif</vt:lpstr>
      <vt:lpstr>Office</vt:lpstr>
      <vt:lpstr>PowerPoint-Präsentation</vt:lpstr>
      <vt:lpstr>Eure Erfahrungen und Ideen</vt:lpstr>
      <vt:lpstr>Agenda</vt:lpstr>
      <vt:lpstr>PowerPoint-Präsentation</vt:lpstr>
      <vt:lpstr>Generative Modelle</vt:lpstr>
      <vt:lpstr>Was ist generative KI?</vt:lpstr>
      <vt:lpstr>Beispiele generativer KI</vt:lpstr>
      <vt:lpstr>Large Language Models</vt:lpstr>
      <vt:lpstr>Fragen an ChatGPT</vt:lpstr>
      <vt:lpstr>Was ist ein Large Language Model (LLM)?</vt:lpstr>
      <vt:lpstr>Funktionsweise</vt:lpstr>
      <vt:lpstr>Chancen und Limitationen</vt:lpstr>
      <vt:lpstr>Chancen und Limitationen</vt:lpstr>
      <vt:lpstr>Konkreter Prompt von Lucy</vt:lpstr>
      <vt:lpstr>Tipps für gute «Prompts»</vt:lpstr>
      <vt:lpstr>Tipps für gute «Prompts»</vt:lpstr>
      <vt:lpstr>Tipps für gute «Prompts»</vt:lpstr>
      <vt:lpstr>Retrieval Augmented Generation (RAG)</vt:lpstr>
      <vt:lpstr>Kosten und Sicherheit</vt:lpstr>
      <vt:lpstr>Unterschiede Gratis- und Bezahlversion </vt:lpstr>
      <vt:lpstr>Voraussetzungen zur Nutzung von kostenpflichtigen Angeboten </vt:lpstr>
      <vt:lpstr>PowerPoint-Präsentation</vt:lpstr>
      <vt:lpstr>Sicherheit, Datenschutz und Compliance</vt:lpstr>
      <vt:lpstr>Anwendungen im Alltag</vt:lpstr>
      <vt:lpstr>Anwendungsbeispiele</vt:lpstr>
      <vt:lpstr>Gemeinsam Erarbeitetes Beispiel oder alternativ: Anwendungsbeipsiel RS Gesuch</vt:lpstr>
      <vt:lpstr>Austesten und Experimentieren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Negele</dc:creator>
  <cp:lastModifiedBy>Dominique Negele</cp:lastModifiedBy>
  <cp:revision>1</cp:revision>
  <dcterms:created xsi:type="dcterms:W3CDTF">2024-06-01T12:02:08Z</dcterms:created>
  <dcterms:modified xsi:type="dcterms:W3CDTF">2024-06-10T10:02:15Z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0x01010074AFA7528B38E84F90709D66F9745814</vt:lpwstr>
  </property>
  <property fmtid="{D5CDD505-2E9C-101B-9397-08002B2CF9AE}" pid="3" name="MediaServiceImageTags">
    <vt:lpwstr/>
  </property>
</Properties>
</file>